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1" r:id="rId2"/>
    <p:sldId id="295" r:id="rId3"/>
    <p:sldId id="296" r:id="rId4"/>
    <p:sldId id="261" r:id="rId5"/>
    <p:sldId id="264" r:id="rId6"/>
    <p:sldId id="298" r:id="rId7"/>
    <p:sldId id="265" r:id="rId8"/>
    <p:sldId id="267" r:id="rId9"/>
    <p:sldId id="299" r:id="rId10"/>
    <p:sldId id="300" r:id="rId11"/>
    <p:sldId id="301" r:id="rId12"/>
    <p:sldId id="302" r:id="rId13"/>
    <p:sldId id="303" r:id="rId14"/>
    <p:sldId id="304" r:id="rId15"/>
    <p:sldId id="286" r:id="rId16"/>
    <p:sldId id="306" r:id="rId17"/>
    <p:sldId id="309" r:id="rId18"/>
    <p:sldId id="310"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00FF"/>
    <a:srgbClr val="FFFF00"/>
    <a:srgbClr val="0066FF"/>
    <a:srgbClr val="0000FF"/>
    <a:srgbClr val="00CC00"/>
    <a:srgbClr val="0099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3356" autoAdjust="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7ACF154-4E0B-4F7D-91C5-D40C7E8F9DB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13D195C-29AB-432A-89EB-7F82F009EF04}" type="slidenum">
              <a:rPr lang="en-US"/>
              <a:pPr/>
              <a:t>8</a:t>
            </a:fld>
            <a:endParaRPr lang="en-US"/>
          </a:p>
        </p:txBody>
      </p:sp>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p:txBody>
          <a:bodyPr/>
          <a:lstStyle/>
          <a:p>
            <a:pPr>
              <a:spcBef>
                <a:spcPct val="0"/>
              </a:spcBef>
            </a:pPr>
            <a:endParaRPr lang="en-US"/>
          </a:p>
        </p:txBody>
      </p:sp>
      <p:sp>
        <p:nvSpPr>
          <p:cNvPr id="194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D8F7469-9815-4DFA-9940-B6666F27B95E}" type="slidenum">
              <a:rPr lang="en-US" sz="1200"/>
              <a:pPr algn="r" eaLnBrk="0" hangingPunct="0"/>
              <a:t>8</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6F807C4-B7AE-4E6C-AE92-EFC2DC58C3AB}" type="slidenum">
              <a:rPr lang="en-US"/>
              <a:pPr/>
              <a:t>15</a:t>
            </a:fld>
            <a:endParaRPr lang="en-US"/>
          </a:p>
        </p:txBody>
      </p:sp>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p:txBody>
          <a:bodyPr/>
          <a:lstStyle/>
          <a:p>
            <a:pPr>
              <a:spcBef>
                <a:spcPct val="0"/>
              </a:spcBef>
            </a:pPr>
            <a:endParaRPr lang="en-US"/>
          </a:p>
        </p:txBody>
      </p:sp>
      <p:sp>
        <p:nvSpPr>
          <p:cNvPr id="56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EB7C6DD-999D-437B-B123-4483300CC45C}" type="slidenum">
              <a:rPr lang="en-US" sz="1200"/>
              <a:pPr algn="r" eaLnBrk="0" hangingPunct="0"/>
              <a:t>15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FEC5F14-50A9-4789-B9B3-3CEB272373CA}" type="slidenum">
              <a:rPr lang="en-US"/>
              <a:pPr/>
              <a:t>16</a:t>
            </a:fld>
            <a:endParaRPr lang="en-US"/>
          </a:p>
        </p:txBody>
      </p:sp>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p:txBody>
          <a:bodyPr/>
          <a:lstStyle/>
          <a:p>
            <a:pPr>
              <a:spcBef>
                <a:spcPct val="0"/>
              </a:spcBef>
            </a:pPr>
            <a:endParaRPr lang="en-US"/>
          </a:p>
        </p:txBody>
      </p:sp>
      <p:sp>
        <p:nvSpPr>
          <p:cNvPr id="921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D79A40A-EB6C-4A60-9E18-665B815756CF}" type="slidenum">
              <a:rPr lang="en-US" sz="1200"/>
              <a:pPr algn="r" eaLnBrk="0" hangingPunct="0"/>
              <a:t>16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1BC9856-55C3-4BC4-B517-2480C55F8E7E}" type="slidenum">
              <a:rPr lang="en-US"/>
              <a:pPr/>
              <a:t>17</a:t>
            </a:fld>
            <a:endParaRPr lang="en-US"/>
          </a:p>
        </p:txBody>
      </p:sp>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p:txBody>
          <a:bodyPr/>
          <a:lstStyle/>
          <a:p>
            <a:pPr>
              <a:spcBef>
                <a:spcPct val="0"/>
              </a:spcBef>
            </a:pPr>
            <a:endParaRPr lang="en-US"/>
          </a:p>
        </p:txBody>
      </p:sp>
      <p:sp>
        <p:nvSpPr>
          <p:cNvPr id="962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B33465D-6707-41FE-8B7F-6FA1A20F2B56}" type="slidenum">
              <a:rPr lang="en-US" sz="1200"/>
              <a:pPr algn="r" eaLnBrk="0" hangingPunct="0"/>
              <a:t>17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F8B4FC-39E1-4CA6-AD1D-230B321F9C6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4A957C-4AEB-4CBF-A0B3-FD0BA115574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1EB2FA-AD17-4E76-BA1E-EFE35D7D637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475D0FD-93EE-4893-8281-F26D634391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CAF4C7-5028-4C31-99E0-2BCD2522E84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93EFAC-A855-4053-AA33-78E9D464319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F3505B-AA3D-4648-B1DA-4FCBE0F74A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444CE7-065F-43BC-A1A3-48993688E9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A65A2D3-96D0-4506-9076-ADA323E48EF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8658D8A-FCBF-43A4-9646-6371975DF80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EA7AE2-F037-4AC3-A018-A6B5FE1D653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094BDB-D398-46A0-94EB-50A0A6D0812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A529C91-DBD2-4E1B-AFE7-C6D3666C260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228600" y="1981200"/>
            <a:ext cx="8915400" cy="3046988"/>
          </a:xfrm>
          <a:prstGeom prst="rect">
            <a:avLst/>
          </a:prstGeom>
          <a:noFill/>
        </p:spPr>
        <p:txBody>
          <a:bodyPr wrap="square">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Tập</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làm</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endPar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TUẦN</a:t>
            </a:r>
            <a:r>
              <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11</a:t>
            </a:r>
            <a:endPar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200" b="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a:t>
            </a:r>
            <a:r>
              <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Mở</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trong</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kể</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chuyện</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GV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solidFill>
                  <a:srgbClr val="FF3300"/>
                </a:solidFill>
              </a:rPr>
              <a:t>Mở bài b</a:t>
            </a:r>
          </a:p>
        </p:txBody>
      </p:sp>
      <p:sp>
        <p:nvSpPr>
          <p:cNvPr id="84995" name="Rectangle 3"/>
          <p:cNvSpPr>
            <a:spLocks noGrp="1" noChangeArrowheads="1"/>
          </p:cNvSpPr>
          <p:nvPr>
            <p:ph type="body" idx="1"/>
          </p:nvPr>
        </p:nvSpPr>
        <p:spPr/>
        <p:txBody>
          <a:bodyPr/>
          <a:lstStyle/>
          <a:p>
            <a:pPr algn="just">
              <a:buFontTx/>
              <a:buNone/>
            </a:pPr>
            <a:r>
              <a:rPr lang="en-US">
                <a:solidFill>
                  <a:srgbClr val="660066"/>
                </a:solidFill>
              </a:rPr>
              <a:t>      </a:t>
            </a:r>
            <a:r>
              <a:rPr lang="en-US"/>
              <a:t>Xưa nay, người cậy tài giỏi mà chủ quan, biếng nhác thì chẳng làm nên việc gì. Ngược lại, sức có kém nhưng quyết tâm, nhẫn nại ắt thành công. Câu chuyện </a:t>
            </a:r>
            <a:r>
              <a:rPr lang="en-US" i="1"/>
              <a:t>Rùa và Thỏ</a:t>
            </a:r>
            <a:r>
              <a:rPr lang="en-US"/>
              <a:t> chứng minh điều đó.</a:t>
            </a:r>
          </a:p>
          <a:p>
            <a:pPr algn="just">
              <a:buFontTx/>
              <a:buNone/>
            </a:pPr>
            <a:endParaRPr lang="en-US">
              <a:solidFill>
                <a:srgbClr val="660066"/>
              </a:solidFill>
              <a:latin typeface=".VnTime" pitchFamily="34" charset="0"/>
            </a:endParaRPr>
          </a:p>
        </p:txBody>
      </p:sp>
      <p:pic>
        <p:nvPicPr>
          <p:cNvPr id="84997" name="Picture 5" descr="Frames PPT 00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solidFill>
                  <a:srgbClr val="FF3300"/>
                </a:solidFill>
                <a:latin typeface=".VnTime" pitchFamily="34" charset="0"/>
              </a:rPr>
              <a:t>Më bµi c</a:t>
            </a:r>
          </a:p>
        </p:txBody>
      </p:sp>
      <p:sp>
        <p:nvSpPr>
          <p:cNvPr id="86019" name="Rectangle 3"/>
          <p:cNvSpPr>
            <a:spLocks noGrp="1" noChangeArrowheads="1"/>
          </p:cNvSpPr>
          <p:nvPr>
            <p:ph type="body" idx="1"/>
          </p:nvPr>
        </p:nvSpPr>
        <p:spPr>
          <a:xfrm>
            <a:off x="457200" y="1600200"/>
            <a:ext cx="8229600" cy="2819400"/>
          </a:xfrm>
        </p:spPr>
        <p:txBody>
          <a:bodyPr/>
          <a:lstStyle/>
          <a:p>
            <a:pPr algn="just">
              <a:lnSpc>
                <a:spcPct val="90000"/>
              </a:lnSpc>
              <a:buFontTx/>
              <a:buNone/>
            </a:pPr>
            <a:r>
              <a:rPr lang="en-US">
                <a:solidFill>
                  <a:srgbClr val="660066"/>
                </a:solidFill>
              </a:rPr>
              <a:t>      Đ</a:t>
            </a:r>
            <a:r>
              <a:rPr lang="en-US"/>
              <a:t>ầu năm học vừa qua, lớp em có mấy bạn vì chủ quan, lười biếng nên kết quả học tập sút kém hẳn so với hồi lớp Ba. Cô giáo bèn kể chuyện </a:t>
            </a:r>
            <a:r>
              <a:rPr lang="en-US" i="1"/>
              <a:t>Rùa và Thỏ</a:t>
            </a:r>
            <a:r>
              <a:rPr lang="en-US"/>
              <a:t> để khuyên các bạn phải cố gắng, chăm chỉ. Câu chuyện này như sau:</a:t>
            </a:r>
          </a:p>
          <a:p>
            <a:pPr algn="just">
              <a:lnSpc>
                <a:spcPct val="90000"/>
              </a:lnSpc>
              <a:buFontTx/>
              <a:buNone/>
            </a:pPr>
            <a:endParaRPr lang="en-US">
              <a:solidFill>
                <a:srgbClr val="660066"/>
              </a:solidFill>
              <a:latin typeface=".VnTime" pitchFamily="34" charset="0"/>
            </a:endParaRPr>
          </a:p>
        </p:txBody>
      </p:sp>
      <p:pic>
        <p:nvPicPr>
          <p:cNvPr id="86022" name="Picture 6" descr="Frames PPT 00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solidFill>
                  <a:srgbClr val="FF5050"/>
                </a:solidFill>
                <a:latin typeface=".VnTime" pitchFamily="34" charset="0"/>
              </a:rPr>
              <a:t>Më bµi d</a:t>
            </a:r>
          </a:p>
        </p:txBody>
      </p:sp>
      <p:sp>
        <p:nvSpPr>
          <p:cNvPr id="87043" name="Rectangle 3"/>
          <p:cNvSpPr>
            <a:spLocks noGrp="1" noChangeArrowheads="1"/>
          </p:cNvSpPr>
          <p:nvPr>
            <p:ph type="body" idx="1"/>
          </p:nvPr>
        </p:nvSpPr>
        <p:spPr>
          <a:xfrm>
            <a:off x="685800" y="1676400"/>
            <a:ext cx="7772400" cy="4114800"/>
          </a:xfrm>
        </p:spPr>
        <p:txBody>
          <a:bodyPr/>
          <a:lstStyle/>
          <a:p>
            <a:pPr algn="just">
              <a:buFontTx/>
              <a:buNone/>
            </a:pPr>
            <a:r>
              <a:rPr lang="en-US" sz="2800">
                <a:solidFill>
                  <a:srgbClr val="660066"/>
                </a:solidFill>
              </a:rPr>
              <a:t>      </a:t>
            </a:r>
            <a:r>
              <a:rPr lang="en-US"/>
              <a:t>Trong các loài thú, mấy ai chạy nhanh như bọn thỏ chúng tôi? Thấy bóng chúng tôi trên đường đua thì hươu, nai còn phải kiêng dè, chưa nói gì tới bác trâu hay chị lợn. Thế mà có lần thỏ tôi phải ngậm đắng nuốt cay chịu thua anh chàng rùa nổi tiếng lù đù, chậm chạp. Câu chuyện ấy dạy cho tôi một bài học nhớ đời. Đầu đuôi thế này:</a:t>
            </a:r>
          </a:p>
          <a:p>
            <a:pPr algn="just">
              <a:buFontTx/>
              <a:buNone/>
            </a:pPr>
            <a:endParaRPr lang="en-US" sz="2800">
              <a:solidFill>
                <a:srgbClr val="660066"/>
              </a:solidFill>
              <a:latin typeface=".VnTime" pitchFamily="34" charset="0"/>
            </a:endParaRPr>
          </a:p>
        </p:txBody>
      </p:sp>
      <p:pic>
        <p:nvPicPr>
          <p:cNvPr id="87046" name="Picture 6" descr="Frames PPT 00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152400"/>
            <a:ext cx="7772400" cy="1143000"/>
          </a:xfrm>
        </p:spPr>
        <p:txBody>
          <a:bodyPr/>
          <a:lstStyle/>
          <a:p>
            <a:r>
              <a:rPr lang="en-US" sz="2000">
                <a:solidFill>
                  <a:srgbClr val="990033"/>
                </a:solidFill>
              </a:rPr>
              <a:t>Cho biết: 4 đoạn mở bài trên đó là những cách mở bài nào?</a:t>
            </a:r>
            <a:br>
              <a:rPr lang="en-US" sz="2000">
                <a:solidFill>
                  <a:srgbClr val="990033"/>
                </a:solidFill>
              </a:rPr>
            </a:br>
            <a:r>
              <a:rPr lang="en-US" sz="2000">
                <a:solidFill>
                  <a:srgbClr val="CC3399"/>
                </a:solidFill>
              </a:rPr>
              <a:t>(Thảo luận theo cặp)</a:t>
            </a:r>
          </a:p>
        </p:txBody>
      </p:sp>
      <p:graphicFrame>
        <p:nvGraphicFramePr>
          <p:cNvPr id="88161" name="Group 97"/>
          <p:cNvGraphicFramePr>
            <a:graphicFrameLocks noGrp="1"/>
          </p:cNvGraphicFramePr>
          <p:nvPr>
            <p:ph idx="1"/>
          </p:nvPr>
        </p:nvGraphicFramePr>
        <p:xfrm>
          <a:off x="381000" y="838200"/>
          <a:ext cx="8534400" cy="5699760"/>
        </p:xfrm>
        <a:graphic>
          <a:graphicData uri="http://schemas.openxmlformats.org/drawingml/2006/table">
            <a:tbl>
              <a:tblPr/>
              <a:tblGrid>
                <a:gridCol w="4267200"/>
                <a:gridCol w="4267200"/>
              </a:tblGrid>
              <a:tr h="2362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0000FF"/>
                          </a:solidFill>
                          <a:effectLst/>
                          <a:latin typeface="Arial" pitchFamily="34" charset="0"/>
                          <a:cs typeface="Arial" pitchFamily="34" charset="0"/>
                        </a:rPr>
                        <a:t>Mở bài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Có một con rùa sống trên sông. Biết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mình chậm chạp nên hôm nào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cũng vậy, vừa sáng sớm tinh mơ,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nó đã ra bờ sông tập chạy.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0000FF"/>
                          </a:solidFill>
                          <a:effectLst/>
                          <a:latin typeface="Arial" pitchFamily="34" charset="0"/>
                          <a:cs typeface="Arial" pitchFamily="34" charset="0"/>
                        </a:rPr>
                        <a:t>Mở bài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Xưa nay, người cậy tài giỏi mà chủ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quan, biếng nhác thì chẳng làm nên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việc gì. Ngược lại, sức có kém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nhưng quyết tâm, nhẫn nại ắt thành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công. Câu chuyện </a:t>
                      </a:r>
                      <a:r>
                        <a:rPr kumimoji="0" lang="en-US" sz="1800" b="0" i="1" u="none" strike="noStrike" cap="none" normalizeH="0" baseline="0" smtClean="0">
                          <a:ln>
                            <a:noFill/>
                          </a:ln>
                          <a:solidFill>
                            <a:schemeClr val="tx1"/>
                          </a:solidFill>
                          <a:effectLst/>
                          <a:latin typeface="Arial" pitchFamily="34" charset="0"/>
                          <a:cs typeface="Arial" pitchFamily="34" charset="0"/>
                        </a:rPr>
                        <a:t>Rùa và Thỏ</a:t>
                      </a:r>
                      <a:r>
                        <a:rPr kumimoji="0" lang="en-US"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chứng minh điều đó.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smtClean="0">
                          <a:ln>
                            <a:noFill/>
                          </a:ln>
                          <a:solidFill>
                            <a:srgbClr val="0000FF"/>
                          </a:solidFill>
                          <a:effectLst/>
                          <a:latin typeface="Arial" pitchFamily="34" charset="0"/>
                          <a:cs typeface="Arial" pitchFamily="34" charset="0"/>
                        </a:rPr>
                        <a:t>Mở bài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Đầu năm học vừa qua, lớp em có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mấy bạn vì chủ quan, lười biếng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nên kết quả học tập sút kém hẳn so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với hồi lớp ba. Cô giáo bèn kể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chuyện </a:t>
                      </a:r>
                      <a:r>
                        <a:rPr kumimoji="0" lang="en-US" sz="1800" b="0" i="1" u="none" strike="noStrike" cap="none" normalizeH="0" baseline="0" smtClean="0">
                          <a:ln>
                            <a:noFill/>
                          </a:ln>
                          <a:solidFill>
                            <a:schemeClr val="tx1"/>
                          </a:solidFill>
                          <a:effectLst/>
                          <a:latin typeface="Arial" pitchFamily="34" charset="0"/>
                          <a:cs typeface="Arial" pitchFamily="34" charset="0"/>
                        </a:rPr>
                        <a:t>Rùa và Thỏ</a:t>
                      </a:r>
                      <a:r>
                        <a:rPr kumimoji="0" lang="en-US" sz="1800" b="0" i="0" u="none" strike="noStrike" cap="none" normalizeH="0" baseline="0" smtClean="0">
                          <a:ln>
                            <a:noFill/>
                          </a:ln>
                          <a:solidFill>
                            <a:schemeClr val="tx1"/>
                          </a:solidFill>
                          <a:effectLst/>
                          <a:latin typeface="Arial" pitchFamily="34" charset="0"/>
                          <a:cs typeface="Arial" pitchFamily="34" charset="0"/>
                        </a:rPr>
                        <a:t> để khuyên các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bạn phải cố gắng, chăm chỉ. Câu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chuyện này như sau: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nTime"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smtClean="0">
                          <a:ln>
                            <a:noFill/>
                          </a:ln>
                          <a:solidFill>
                            <a:srgbClr val="0000FF"/>
                          </a:solidFill>
                          <a:effectLst/>
                          <a:latin typeface="Arial" pitchFamily="34" charset="0"/>
                          <a:cs typeface="Arial" pitchFamily="34" charset="0"/>
                        </a:rPr>
                        <a:t>Mở bài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Trong các loài thú, mấy ai chạy nhanh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như bọn thỏ chúng tôi? Thấy bóng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chúng tôi trên đường đua thì hươu,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nai còn phải kiêng dè, chưa nói gì tới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bác trâu hay chị lợn. Thế mà có lần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thỏ tôi phải ngậm đắng nuốt cay chịu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thua anh chàng rùa nổi tiếng lù đù,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chậm chạp. Câu chuyện ấy dạy cho tôi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một bài học nhớ đời. Đầu đuôi thế này:</a:t>
                      </a:r>
                      <a:endParaRPr kumimoji="0" lang="en-US" sz="1800" b="0" i="0" u="none" strike="noStrike" cap="none" normalizeH="0" baseline="0" smtClean="0">
                        <a:ln>
                          <a:noFill/>
                        </a:ln>
                        <a:solidFill>
                          <a:schemeClr val="tx1"/>
                        </a:solidFill>
                        <a:effectLst/>
                        <a:latin typeface=".VnTime"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5400" b="1" i="1">
                <a:solidFill>
                  <a:srgbClr val="660066"/>
                </a:solidFill>
                <a:latin typeface=".VnTime" pitchFamily="34" charset="0"/>
              </a:rPr>
              <a:t>4 ®o¹n më bµi…</a:t>
            </a:r>
          </a:p>
        </p:txBody>
      </p:sp>
      <p:sp>
        <p:nvSpPr>
          <p:cNvPr id="89091" name="Oval 3"/>
          <p:cNvSpPr>
            <a:spLocks noChangeArrowheads="1"/>
          </p:cNvSpPr>
          <p:nvPr/>
        </p:nvSpPr>
        <p:spPr bwMode="auto">
          <a:xfrm>
            <a:off x="762000" y="1524000"/>
            <a:ext cx="2590800" cy="914400"/>
          </a:xfrm>
          <a:prstGeom prst="ellipse">
            <a:avLst/>
          </a:prstGeom>
          <a:solidFill>
            <a:schemeClr val="accent1"/>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eaLnBrk="0" hangingPunct="0"/>
            <a:r>
              <a:rPr lang="en-US" sz="2400" b="1">
                <a:solidFill>
                  <a:srgbClr val="006600"/>
                </a:solidFill>
                <a:latin typeface=".VnTime" pitchFamily="34" charset="0"/>
              </a:rPr>
              <a:t>Më bµi a</a:t>
            </a:r>
          </a:p>
        </p:txBody>
      </p:sp>
      <p:sp>
        <p:nvSpPr>
          <p:cNvPr id="89092" name="Oval 4"/>
          <p:cNvSpPr>
            <a:spLocks noChangeArrowheads="1"/>
          </p:cNvSpPr>
          <p:nvPr/>
        </p:nvSpPr>
        <p:spPr bwMode="auto">
          <a:xfrm>
            <a:off x="838200" y="4038600"/>
            <a:ext cx="2590800" cy="914400"/>
          </a:xfrm>
          <a:prstGeom prst="ellipse">
            <a:avLst/>
          </a:prstGeom>
          <a:solidFill>
            <a:srgbClr val="99FF99"/>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eaLnBrk="0" hangingPunct="0"/>
            <a:r>
              <a:rPr lang="en-US" sz="2400" b="1">
                <a:solidFill>
                  <a:srgbClr val="660066"/>
                </a:solidFill>
                <a:latin typeface=".VnTime" pitchFamily="34" charset="0"/>
              </a:rPr>
              <a:t>Më bµi c</a:t>
            </a:r>
          </a:p>
        </p:txBody>
      </p:sp>
      <p:sp>
        <p:nvSpPr>
          <p:cNvPr id="89093" name="Oval 5"/>
          <p:cNvSpPr>
            <a:spLocks noChangeArrowheads="1"/>
          </p:cNvSpPr>
          <p:nvPr/>
        </p:nvSpPr>
        <p:spPr bwMode="auto">
          <a:xfrm>
            <a:off x="838200" y="5257800"/>
            <a:ext cx="2590800" cy="914400"/>
          </a:xfrm>
          <a:prstGeom prst="ellipse">
            <a:avLst/>
          </a:prstGeom>
          <a:solidFill>
            <a:srgbClr val="99CCFF"/>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eaLnBrk="0" hangingPunct="0"/>
            <a:r>
              <a:rPr lang="en-US" sz="2400" b="1">
                <a:solidFill>
                  <a:srgbClr val="0000FF"/>
                </a:solidFill>
                <a:latin typeface=".VnTime" pitchFamily="34" charset="0"/>
              </a:rPr>
              <a:t>Më bµi d</a:t>
            </a:r>
          </a:p>
        </p:txBody>
      </p:sp>
      <p:sp>
        <p:nvSpPr>
          <p:cNvPr id="89094" name="Oval 6"/>
          <p:cNvSpPr>
            <a:spLocks noChangeArrowheads="1"/>
          </p:cNvSpPr>
          <p:nvPr/>
        </p:nvSpPr>
        <p:spPr bwMode="auto">
          <a:xfrm>
            <a:off x="838200" y="2743200"/>
            <a:ext cx="2590800" cy="914400"/>
          </a:xfrm>
          <a:prstGeom prst="ellipse">
            <a:avLst/>
          </a:prstGeom>
          <a:solidFill>
            <a:srgbClr val="FF9999"/>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eaLnBrk="0" hangingPunct="0"/>
            <a:r>
              <a:rPr lang="en-US" sz="2400" b="1">
                <a:solidFill>
                  <a:srgbClr val="660066"/>
                </a:solidFill>
                <a:latin typeface=".VnAvant" pitchFamily="34" charset="0"/>
              </a:rPr>
              <a:t>Më bµi b</a:t>
            </a:r>
          </a:p>
        </p:txBody>
      </p:sp>
      <p:sp>
        <p:nvSpPr>
          <p:cNvPr id="89095" name="AutoShape 7"/>
          <p:cNvSpPr>
            <a:spLocks noChangeArrowheads="1"/>
          </p:cNvSpPr>
          <p:nvPr/>
        </p:nvSpPr>
        <p:spPr bwMode="auto">
          <a:xfrm>
            <a:off x="4876800" y="1600200"/>
            <a:ext cx="2590800" cy="838200"/>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lgn="ctr" eaLnBrk="0" hangingPunct="0"/>
            <a:r>
              <a:rPr lang="en-US" sz="3200">
                <a:solidFill>
                  <a:srgbClr val="006600"/>
                </a:solidFill>
                <a:latin typeface=".VnTime" pitchFamily="34" charset="0"/>
              </a:rPr>
              <a:t>Trùc tiÕp</a:t>
            </a:r>
          </a:p>
        </p:txBody>
      </p:sp>
      <p:sp>
        <p:nvSpPr>
          <p:cNvPr id="89096" name="AutoShape 8"/>
          <p:cNvSpPr>
            <a:spLocks noChangeArrowheads="1"/>
          </p:cNvSpPr>
          <p:nvPr/>
        </p:nvSpPr>
        <p:spPr bwMode="auto">
          <a:xfrm>
            <a:off x="4800600" y="2819400"/>
            <a:ext cx="2590800" cy="838200"/>
          </a:xfrm>
          <a:prstGeom prst="roundRect">
            <a:avLst>
              <a:gd name="adj" fmla="val 16667"/>
            </a:avLst>
          </a:prstGeom>
          <a:gradFill rotWithShape="1">
            <a:gsLst>
              <a:gs pos="0">
                <a:srgbClr val="FF9999">
                  <a:gamma/>
                  <a:shade val="46275"/>
                  <a:invGamma/>
                </a:srgbClr>
              </a:gs>
              <a:gs pos="50000">
                <a:srgbClr val="FF9999"/>
              </a:gs>
              <a:gs pos="100000">
                <a:srgbClr val="FF9999">
                  <a:gamma/>
                  <a:shade val="46275"/>
                  <a:invGamma/>
                </a:srgbClr>
              </a:gs>
            </a:gsLst>
            <a:lin ang="2700000" scaled="1"/>
          </a:gradFill>
          <a:ln w="9525">
            <a:solidFill>
              <a:schemeClr val="tx1"/>
            </a:solidFill>
            <a:round/>
            <a:headEnd/>
            <a:tailEnd/>
          </a:ln>
          <a:effectLst/>
        </p:spPr>
        <p:txBody>
          <a:bodyPr wrap="none" anchor="ctr"/>
          <a:lstStyle/>
          <a:p>
            <a:pPr algn="ctr" eaLnBrk="0" hangingPunct="0"/>
            <a:r>
              <a:rPr lang="en-US" sz="3200">
                <a:solidFill>
                  <a:srgbClr val="660066"/>
                </a:solidFill>
                <a:latin typeface=".VnTime" pitchFamily="34" charset="0"/>
              </a:rPr>
              <a:t>Gi¸n tiÕp</a:t>
            </a:r>
          </a:p>
        </p:txBody>
      </p:sp>
      <p:sp>
        <p:nvSpPr>
          <p:cNvPr id="89097" name="AutoShape 9"/>
          <p:cNvSpPr>
            <a:spLocks noChangeArrowheads="1"/>
          </p:cNvSpPr>
          <p:nvPr/>
        </p:nvSpPr>
        <p:spPr bwMode="auto">
          <a:xfrm>
            <a:off x="4800600" y="4038600"/>
            <a:ext cx="2590800" cy="838200"/>
          </a:xfrm>
          <a:prstGeom prst="roundRect">
            <a:avLst>
              <a:gd name="adj" fmla="val 16667"/>
            </a:avLst>
          </a:prstGeom>
          <a:gradFill rotWithShape="1">
            <a:gsLst>
              <a:gs pos="0">
                <a:srgbClr val="99FF99">
                  <a:gamma/>
                  <a:shade val="46275"/>
                  <a:invGamma/>
                </a:srgbClr>
              </a:gs>
              <a:gs pos="50000">
                <a:srgbClr val="99FF99"/>
              </a:gs>
              <a:gs pos="100000">
                <a:srgbClr val="99FF99">
                  <a:gamma/>
                  <a:shade val="46275"/>
                  <a:invGamma/>
                </a:srgbClr>
              </a:gs>
            </a:gsLst>
            <a:lin ang="2700000" scaled="1"/>
          </a:gradFill>
          <a:ln w="9525">
            <a:solidFill>
              <a:schemeClr val="tx1"/>
            </a:solidFill>
            <a:round/>
            <a:headEnd/>
            <a:tailEnd/>
          </a:ln>
          <a:effectLst/>
        </p:spPr>
        <p:txBody>
          <a:bodyPr wrap="none" anchor="ctr"/>
          <a:lstStyle/>
          <a:p>
            <a:pPr algn="ctr" eaLnBrk="0" hangingPunct="0"/>
            <a:r>
              <a:rPr lang="en-US" sz="3200">
                <a:solidFill>
                  <a:srgbClr val="660066"/>
                </a:solidFill>
                <a:latin typeface=".VnTime" pitchFamily="34" charset="0"/>
              </a:rPr>
              <a:t>Gi¸n tiÕp</a:t>
            </a:r>
          </a:p>
        </p:txBody>
      </p:sp>
      <p:sp>
        <p:nvSpPr>
          <p:cNvPr id="89098" name="AutoShape 10"/>
          <p:cNvSpPr>
            <a:spLocks noChangeArrowheads="1"/>
          </p:cNvSpPr>
          <p:nvPr/>
        </p:nvSpPr>
        <p:spPr bwMode="auto">
          <a:xfrm>
            <a:off x="4953000" y="5257800"/>
            <a:ext cx="2590800" cy="838200"/>
          </a:xfrm>
          <a:prstGeom prst="roundRect">
            <a:avLst>
              <a:gd name="adj" fmla="val 16667"/>
            </a:avLst>
          </a:prstGeom>
          <a:gradFill rotWithShape="1">
            <a:gsLst>
              <a:gs pos="0">
                <a:srgbClr val="99CCFF">
                  <a:gamma/>
                  <a:shade val="46275"/>
                  <a:invGamma/>
                </a:srgbClr>
              </a:gs>
              <a:gs pos="50000">
                <a:srgbClr val="99CCFF"/>
              </a:gs>
              <a:gs pos="100000">
                <a:srgbClr val="99CCFF">
                  <a:gamma/>
                  <a:shade val="46275"/>
                  <a:invGamma/>
                </a:srgbClr>
              </a:gs>
            </a:gsLst>
            <a:lin ang="2700000" scaled="1"/>
          </a:gradFill>
          <a:ln w="9525">
            <a:solidFill>
              <a:schemeClr val="tx1"/>
            </a:solidFill>
            <a:round/>
            <a:headEnd/>
            <a:tailEnd/>
          </a:ln>
          <a:effectLst/>
        </p:spPr>
        <p:txBody>
          <a:bodyPr wrap="none" anchor="ctr"/>
          <a:lstStyle/>
          <a:p>
            <a:pPr algn="ctr" eaLnBrk="0" hangingPunct="0"/>
            <a:r>
              <a:rPr lang="en-US" sz="3200">
                <a:solidFill>
                  <a:srgbClr val="0000FF"/>
                </a:solidFill>
                <a:latin typeface=".VnTime" pitchFamily="34" charset="0"/>
              </a:rPr>
              <a:t>Gi¸n tiÕp</a:t>
            </a:r>
          </a:p>
        </p:txBody>
      </p:sp>
      <p:sp>
        <p:nvSpPr>
          <p:cNvPr id="89099" name="AutoShape 11"/>
          <p:cNvSpPr>
            <a:spLocks noChangeArrowheads="1"/>
          </p:cNvSpPr>
          <p:nvPr/>
        </p:nvSpPr>
        <p:spPr bwMode="auto">
          <a:xfrm>
            <a:off x="3733800" y="1752600"/>
            <a:ext cx="990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89100" name="AutoShape 12"/>
          <p:cNvSpPr>
            <a:spLocks noChangeArrowheads="1"/>
          </p:cNvSpPr>
          <p:nvPr/>
        </p:nvSpPr>
        <p:spPr bwMode="auto">
          <a:xfrm>
            <a:off x="3657600" y="2971800"/>
            <a:ext cx="990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99"/>
          </a:solidFill>
          <a:ln w="9525">
            <a:solidFill>
              <a:schemeClr val="tx1"/>
            </a:solidFill>
            <a:miter lim="800000"/>
            <a:headEnd/>
            <a:tailEnd/>
          </a:ln>
          <a:effectLst/>
        </p:spPr>
        <p:txBody>
          <a:bodyPr wrap="none" anchor="ctr"/>
          <a:lstStyle/>
          <a:p>
            <a:endParaRPr lang="en-US"/>
          </a:p>
        </p:txBody>
      </p:sp>
      <p:sp>
        <p:nvSpPr>
          <p:cNvPr id="89101" name="AutoShape 13"/>
          <p:cNvSpPr>
            <a:spLocks noChangeArrowheads="1"/>
          </p:cNvSpPr>
          <p:nvPr/>
        </p:nvSpPr>
        <p:spPr bwMode="auto">
          <a:xfrm>
            <a:off x="3657600" y="4267200"/>
            <a:ext cx="990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FF99"/>
          </a:solidFill>
          <a:ln w="9525">
            <a:solidFill>
              <a:schemeClr val="tx1"/>
            </a:solidFill>
            <a:miter lim="800000"/>
            <a:headEnd/>
            <a:tailEnd/>
          </a:ln>
          <a:effectLst/>
        </p:spPr>
        <p:txBody>
          <a:bodyPr wrap="none" anchor="ctr"/>
          <a:lstStyle/>
          <a:p>
            <a:endParaRPr lang="en-US"/>
          </a:p>
        </p:txBody>
      </p:sp>
      <p:sp>
        <p:nvSpPr>
          <p:cNvPr id="89102" name="AutoShape 14"/>
          <p:cNvSpPr>
            <a:spLocks noChangeArrowheads="1"/>
          </p:cNvSpPr>
          <p:nvPr/>
        </p:nvSpPr>
        <p:spPr bwMode="auto">
          <a:xfrm>
            <a:off x="3657600" y="5410200"/>
            <a:ext cx="990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solidFill>
              <a:schemeClr val="tx1"/>
            </a:solidFill>
            <a:miter lim="800000"/>
            <a:headEnd/>
            <a:tailEnd/>
          </a:ln>
          <a:effectLst/>
        </p:spPr>
        <p:txBody>
          <a:bodyPr wrap="none" anchor="ctr"/>
          <a:lstStyle/>
          <a:p>
            <a:endParaRPr lang="en-US"/>
          </a:p>
        </p:txBody>
      </p:sp>
      <p:pic>
        <p:nvPicPr>
          <p:cNvPr id="89103" name="Picture 15" descr="j0423844">
            <a:hlinkClick r:id="" action="ppaction://noaction">
              <a:snd r:embed="rId2" name="Windows XP Shutdown.wav"/>
            </a:hlinkClick>
          </p:cNvPr>
          <p:cNvPicPr>
            <a:picLocks noChangeAspect="1" noChangeArrowheads="1"/>
          </p:cNvPicPr>
          <p:nvPr/>
        </p:nvPicPr>
        <p:blipFill>
          <a:blip r:embed="rId3"/>
          <a:srcRect/>
          <a:stretch>
            <a:fillRect/>
          </a:stretch>
        </p:blipFill>
        <p:spPr bwMode="auto">
          <a:xfrm>
            <a:off x="7772400" y="3810000"/>
            <a:ext cx="776288" cy="750888"/>
          </a:xfrm>
          <a:prstGeom prst="rect">
            <a:avLst/>
          </a:prstGeom>
          <a:noFill/>
        </p:spPr>
      </p:pic>
      <p:pic>
        <p:nvPicPr>
          <p:cNvPr id="89104" name="Picture 16" descr="j0424470">
            <a:hlinkClick r:id="" action="ppaction://noaction">
              <a:snd r:embed="rId4" name="applause.wav" builtIn="1"/>
            </a:hlinkClick>
          </p:cNvPr>
          <p:cNvPicPr>
            <a:picLocks noChangeAspect="1" noChangeArrowheads="1"/>
          </p:cNvPicPr>
          <p:nvPr/>
        </p:nvPicPr>
        <p:blipFill>
          <a:blip r:embed="rId5"/>
          <a:srcRect/>
          <a:stretch>
            <a:fillRect/>
          </a:stretch>
        </p:blipFill>
        <p:spPr bwMode="auto">
          <a:xfrm>
            <a:off x="7772400" y="2667000"/>
            <a:ext cx="914400" cy="855663"/>
          </a:xfrm>
          <a:prstGeom prst="rect">
            <a:avLst/>
          </a:prstGeom>
          <a:noFill/>
        </p:spPr>
      </p:pic>
      <p:pic>
        <p:nvPicPr>
          <p:cNvPr id="89105" name="Picture 17"/>
          <p:cNvPicPr>
            <a:picLocks noGrp="1" noChangeAspect="1" noChangeArrowheads="1"/>
          </p:cNvPicPr>
          <p:nvPr>
            <p:ph idx="1"/>
          </p:nvPr>
        </p:nvPicPr>
        <p:blipFill>
          <a:blip r:embed="rId6" cstate="print"/>
          <a:srcRect/>
          <a:stretch>
            <a:fillRect/>
          </a:stretch>
        </p:blipFill>
        <p:spPr>
          <a:xfrm>
            <a:off x="7696200" y="381000"/>
            <a:ext cx="1211263" cy="21717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blinds(horizontal)">
                                      <p:cBhvr>
                                        <p:cTn id="7" dur="500"/>
                                        <p:tgtEl>
                                          <p:spTgt spid="8909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9099"/>
                                        </p:tgtEl>
                                        <p:attrNameLst>
                                          <p:attrName>style.visibility</p:attrName>
                                        </p:attrNameLst>
                                      </p:cBhvr>
                                      <p:to>
                                        <p:strVal val="visible"/>
                                      </p:to>
                                    </p:set>
                                    <p:animEffect transition="in" filter="wipe(down)">
                                      <p:cBhvr>
                                        <p:cTn id="12" dur="580">
                                          <p:stCondLst>
                                            <p:cond delay="0"/>
                                          </p:stCondLst>
                                        </p:cTn>
                                        <p:tgtEl>
                                          <p:spTgt spid="89099"/>
                                        </p:tgtEl>
                                      </p:cBhvr>
                                    </p:animEffect>
                                    <p:anim calcmode="lin" valueType="num">
                                      <p:cBhvr>
                                        <p:cTn id="13" dur="1822" tmFilter="0,0; 0.14,0.36; 0.43,0.73; 0.71,0.91; 1.0,1.0">
                                          <p:stCondLst>
                                            <p:cond delay="0"/>
                                          </p:stCondLst>
                                        </p:cTn>
                                        <p:tgtEl>
                                          <p:spTgt spid="8909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909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909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909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9099"/>
                                        </p:tgtEl>
                                        <p:attrNameLst>
                                          <p:attrName>ppt_y</p:attrName>
                                        </p:attrNameLst>
                                      </p:cBhvr>
                                      <p:tavLst>
                                        <p:tav tm="0" fmla="#ppt_y-sin(pi*$)/81">
                                          <p:val>
                                            <p:fltVal val="0"/>
                                          </p:val>
                                        </p:tav>
                                        <p:tav tm="100000">
                                          <p:val>
                                            <p:fltVal val="1"/>
                                          </p:val>
                                        </p:tav>
                                      </p:tavLst>
                                    </p:anim>
                                    <p:animScale>
                                      <p:cBhvr>
                                        <p:cTn id="18" dur="26">
                                          <p:stCondLst>
                                            <p:cond delay="650"/>
                                          </p:stCondLst>
                                        </p:cTn>
                                        <p:tgtEl>
                                          <p:spTgt spid="89099"/>
                                        </p:tgtEl>
                                      </p:cBhvr>
                                      <p:to x="100000" y="60000"/>
                                    </p:animScale>
                                    <p:animScale>
                                      <p:cBhvr>
                                        <p:cTn id="19" dur="166" decel="50000">
                                          <p:stCondLst>
                                            <p:cond delay="676"/>
                                          </p:stCondLst>
                                        </p:cTn>
                                        <p:tgtEl>
                                          <p:spTgt spid="89099"/>
                                        </p:tgtEl>
                                      </p:cBhvr>
                                      <p:to x="100000" y="100000"/>
                                    </p:animScale>
                                    <p:animScale>
                                      <p:cBhvr>
                                        <p:cTn id="20" dur="26">
                                          <p:stCondLst>
                                            <p:cond delay="1312"/>
                                          </p:stCondLst>
                                        </p:cTn>
                                        <p:tgtEl>
                                          <p:spTgt spid="89099"/>
                                        </p:tgtEl>
                                      </p:cBhvr>
                                      <p:to x="100000" y="80000"/>
                                    </p:animScale>
                                    <p:animScale>
                                      <p:cBhvr>
                                        <p:cTn id="21" dur="166" decel="50000">
                                          <p:stCondLst>
                                            <p:cond delay="1338"/>
                                          </p:stCondLst>
                                        </p:cTn>
                                        <p:tgtEl>
                                          <p:spTgt spid="89099"/>
                                        </p:tgtEl>
                                      </p:cBhvr>
                                      <p:to x="100000" y="100000"/>
                                    </p:animScale>
                                    <p:animScale>
                                      <p:cBhvr>
                                        <p:cTn id="22" dur="26">
                                          <p:stCondLst>
                                            <p:cond delay="1642"/>
                                          </p:stCondLst>
                                        </p:cTn>
                                        <p:tgtEl>
                                          <p:spTgt spid="89099"/>
                                        </p:tgtEl>
                                      </p:cBhvr>
                                      <p:to x="100000" y="90000"/>
                                    </p:animScale>
                                    <p:animScale>
                                      <p:cBhvr>
                                        <p:cTn id="23" dur="166" decel="50000">
                                          <p:stCondLst>
                                            <p:cond delay="1668"/>
                                          </p:stCondLst>
                                        </p:cTn>
                                        <p:tgtEl>
                                          <p:spTgt spid="89099"/>
                                        </p:tgtEl>
                                      </p:cBhvr>
                                      <p:to x="100000" y="100000"/>
                                    </p:animScale>
                                    <p:animScale>
                                      <p:cBhvr>
                                        <p:cTn id="24" dur="26">
                                          <p:stCondLst>
                                            <p:cond delay="1808"/>
                                          </p:stCondLst>
                                        </p:cTn>
                                        <p:tgtEl>
                                          <p:spTgt spid="89099"/>
                                        </p:tgtEl>
                                      </p:cBhvr>
                                      <p:to x="100000" y="95000"/>
                                    </p:animScale>
                                    <p:animScale>
                                      <p:cBhvr>
                                        <p:cTn id="25" dur="166" decel="50000">
                                          <p:stCondLst>
                                            <p:cond delay="1834"/>
                                          </p:stCondLst>
                                        </p:cTn>
                                        <p:tgtEl>
                                          <p:spTgt spid="89099"/>
                                        </p:tgtEl>
                                      </p:cBhvr>
                                      <p:to x="100000" y="100000"/>
                                    </p:animScale>
                                  </p:childTnLst>
                                </p:cTn>
                              </p:par>
                              <p:par>
                                <p:cTn id="26" presetID="47" presetClass="entr" presetSubtype="0" fill="hold" grpId="0" nodeType="withEffect">
                                  <p:stCondLst>
                                    <p:cond delay="0"/>
                                  </p:stCondLst>
                                  <p:childTnLst>
                                    <p:set>
                                      <p:cBhvr>
                                        <p:cTn id="27" dur="1" fill="hold">
                                          <p:stCondLst>
                                            <p:cond delay="0"/>
                                          </p:stCondLst>
                                        </p:cTn>
                                        <p:tgtEl>
                                          <p:spTgt spid="89095"/>
                                        </p:tgtEl>
                                        <p:attrNameLst>
                                          <p:attrName>style.visibility</p:attrName>
                                        </p:attrNameLst>
                                      </p:cBhvr>
                                      <p:to>
                                        <p:strVal val="visible"/>
                                      </p:to>
                                    </p:set>
                                    <p:animEffect transition="in" filter="fade">
                                      <p:cBhvr>
                                        <p:cTn id="28" dur="1000"/>
                                        <p:tgtEl>
                                          <p:spTgt spid="89095"/>
                                        </p:tgtEl>
                                      </p:cBhvr>
                                    </p:animEffect>
                                    <p:anim calcmode="lin" valueType="num">
                                      <p:cBhvr>
                                        <p:cTn id="29" dur="1000" fill="hold"/>
                                        <p:tgtEl>
                                          <p:spTgt spid="89095"/>
                                        </p:tgtEl>
                                        <p:attrNameLst>
                                          <p:attrName>ppt_x</p:attrName>
                                        </p:attrNameLst>
                                      </p:cBhvr>
                                      <p:tavLst>
                                        <p:tav tm="0">
                                          <p:val>
                                            <p:strVal val="#ppt_x"/>
                                          </p:val>
                                        </p:tav>
                                        <p:tav tm="100000">
                                          <p:val>
                                            <p:strVal val="#ppt_x"/>
                                          </p:val>
                                        </p:tav>
                                      </p:tavLst>
                                    </p:anim>
                                    <p:anim calcmode="lin" valueType="num">
                                      <p:cBhvr>
                                        <p:cTn id="30" dur="1000" fill="hold"/>
                                        <p:tgtEl>
                                          <p:spTgt spid="8909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89094"/>
                                        </p:tgtEl>
                                        <p:attrNameLst>
                                          <p:attrName>style.visibility</p:attrName>
                                        </p:attrNameLst>
                                      </p:cBhvr>
                                      <p:to>
                                        <p:strVal val="visible"/>
                                      </p:to>
                                    </p:set>
                                    <p:anim calcmode="lin" valueType="num">
                                      <p:cBhvr>
                                        <p:cTn id="35" dur="1000" fill="hold"/>
                                        <p:tgtEl>
                                          <p:spTgt spid="89094"/>
                                        </p:tgtEl>
                                        <p:attrNameLst>
                                          <p:attrName>ppt_w</p:attrName>
                                        </p:attrNameLst>
                                      </p:cBhvr>
                                      <p:tavLst>
                                        <p:tav tm="0">
                                          <p:val>
                                            <p:strVal val="#ppt_w+.3"/>
                                          </p:val>
                                        </p:tav>
                                        <p:tav tm="100000">
                                          <p:val>
                                            <p:strVal val="#ppt_w"/>
                                          </p:val>
                                        </p:tav>
                                      </p:tavLst>
                                    </p:anim>
                                    <p:anim calcmode="lin" valueType="num">
                                      <p:cBhvr>
                                        <p:cTn id="36" dur="1000" fill="hold"/>
                                        <p:tgtEl>
                                          <p:spTgt spid="89094"/>
                                        </p:tgtEl>
                                        <p:attrNameLst>
                                          <p:attrName>ppt_h</p:attrName>
                                        </p:attrNameLst>
                                      </p:cBhvr>
                                      <p:tavLst>
                                        <p:tav tm="0">
                                          <p:val>
                                            <p:strVal val="#ppt_h"/>
                                          </p:val>
                                        </p:tav>
                                        <p:tav tm="100000">
                                          <p:val>
                                            <p:strVal val="#ppt_h"/>
                                          </p:val>
                                        </p:tav>
                                      </p:tavLst>
                                    </p:anim>
                                    <p:animEffect transition="in" filter="fade">
                                      <p:cBhvr>
                                        <p:cTn id="37" dur="1000"/>
                                        <p:tgtEl>
                                          <p:spTgt spid="8909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9100"/>
                                        </p:tgtEl>
                                        <p:attrNameLst>
                                          <p:attrName>style.visibility</p:attrName>
                                        </p:attrNameLst>
                                      </p:cBhvr>
                                      <p:to>
                                        <p:strVal val="visible"/>
                                      </p:to>
                                    </p:set>
                                    <p:animEffect transition="in" filter="blinds(horizontal)">
                                      <p:cBhvr>
                                        <p:cTn id="42" dur="500"/>
                                        <p:tgtEl>
                                          <p:spTgt spid="89100"/>
                                        </p:tgtEl>
                                      </p:cBhvr>
                                    </p:animEffect>
                                  </p:childTnLst>
                                </p:cTn>
                              </p:par>
                              <p:par>
                                <p:cTn id="43" presetID="51" presetClass="entr" presetSubtype="0" fill="hold" grpId="0" nodeType="withEffect">
                                  <p:stCondLst>
                                    <p:cond delay="0"/>
                                  </p:stCondLst>
                                  <p:childTnLst>
                                    <p:set>
                                      <p:cBhvr>
                                        <p:cTn id="44" dur="1" fill="hold">
                                          <p:stCondLst>
                                            <p:cond delay="0"/>
                                          </p:stCondLst>
                                        </p:cTn>
                                        <p:tgtEl>
                                          <p:spTgt spid="89096"/>
                                        </p:tgtEl>
                                        <p:attrNameLst>
                                          <p:attrName>style.visibility</p:attrName>
                                        </p:attrNameLst>
                                      </p:cBhvr>
                                      <p:to>
                                        <p:strVal val="visible"/>
                                      </p:to>
                                    </p:set>
                                    <p:animEffect transition="in" filter="fade">
                                      <p:cBhvr>
                                        <p:cTn id="45" dur="770" decel="100000"/>
                                        <p:tgtEl>
                                          <p:spTgt spid="89096"/>
                                        </p:tgtEl>
                                      </p:cBhvr>
                                    </p:animEffect>
                                    <p:animScale>
                                      <p:cBhvr>
                                        <p:cTn id="46" dur="770" decel="100000"/>
                                        <p:tgtEl>
                                          <p:spTgt spid="89096"/>
                                        </p:tgtEl>
                                      </p:cBhvr>
                                      <p:from x="10000" y="10000"/>
                                      <p:to x="200000" y="450000"/>
                                    </p:animScale>
                                    <p:animScale>
                                      <p:cBhvr>
                                        <p:cTn id="47" dur="1230" accel="100000" fill="hold">
                                          <p:stCondLst>
                                            <p:cond delay="770"/>
                                          </p:stCondLst>
                                        </p:cTn>
                                        <p:tgtEl>
                                          <p:spTgt spid="89096"/>
                                        </p:tgtEl>
                                      </p:cBhvr>
                                      <p:from x="200000" y="450000"/>
                                      <p:to x="100000" y="100000"/>
                                    </p:animScale>
                                    <p:set>
                                      <p:cBhvr>
                                        <p:cTn id="48" dur="770" fill="hold"/>
                                        <p:tgtEl>
                                          <p:spTgt spid="89096"/>
                                        </p:tgtEl>
                                        <p:attrNameLst>
                                          <p:attrName>ppt_x</p:attrName>
                                        </p:attrNameLst>
                                      </p:cBhvr>
                                      <p:to>
                                        <p:strVal val="(0.5)"/>
                                      </p:to>
                                    </p:set>
                                    <p:anim from="(0.5)" to="(#ppt_x)" calcmode="lin" valueType="num">
                                      <p:cBhvr>
                                        <p:cTn id="49" dur="1230" accel="100000" fill="hold">
                                          <p:stCondLst>
                                            <p:cond delay="770"/>
                                          </p:stCondLst>
                                        </p:cTn>
                                        <p:tgtEl>
                                          <p:spTgt spid="89096"/>
                                        </p:tgtEl>
                                        <p:attrNameLst>
                                          <p:attrName>ppt_x</p:attrName>
                                        </p:attrNameLst>
                                      </p:cBhvr>
                                    </p:anim>
                                    <p:set>
                                      <p:cBhvr>
                                        <p:cTn id="50" dur="770" fill="hold"/>
                                        <p:tgtEl>
                                          <p:spTgt spid="89096"/>
                                        </p:tgtEl>
                                        <p:attrNameLst>
                                          <p:attrName>ppt_y</p:attrName>
                                        </p:attrNameLst>
                                      </p:cBhvr>
                                      <p:to>
                                        <p:strVal val="(#ppt_y+0.4)"/>
                                      </p:to>
                                    </p:set>
                                    <p:anim from="(#ppt_y+0.4)" to="(#ppt_y)" calcmode="lin" valueType="num">
                                      <p:cBhvr>
                                        <p:cTn id="51" dur="1230" accel="100000" fill="hold">
                                          <p:stCondLst>
                                            <p:cond delay="770"/>
                                          </p:stCondLst>
                                        </p:cTn>
                                        <p:tgtEl>
                                          <p:spTgt spid="89096"/>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89092"/>
                                        </p:tgtEl>
                                        <p:attrNameLst>
                                          <p:attrName>style.visibility</p:attrName>
                                        </p:attrNameLst>
                                      </p:cBhvr>
                                      <p:to>
                                        <p:strVal val="visible"/>
                                      </p:to>
                                    </p:set>
                                    <p:anim calcmode="lin" valueType="num">
                                      <p:cBhvr>
                                        <p:cTn id="56" dur="1000" fill="hold"/>
                                        <p:tgtEl>
                                          <p:spTgt spid="89092"/>
                                        </p:tgtEl>
                                        <p:attrNameLst>
                                          <p:attrName>ppt_x</p:attrName>
                                        </p:attrNameLst>
                                      </p:cBhvr>
                                      <p:tavLst>
                                        <p:tav tm="0">
                                          <p:val>
                                            <p:strVal val="#ppt_x-.2"/>
                                          </p:val>
                                        </p:tav>
                                        <p:tav tm="100000">
                                          <p:val>
                                            <p:strVal val="#ppt_x"/>
                                          </p:val>
                                        </p:tav>
                                      </p:tavLst>
                                    </p:anim>
                                    <p:anim calcmode="lin" valueType="num">
                                      <p:cBhvr>
                                        <p:cTn id="57" dur="1000" fill="hold"/>
                                        <p:tgtEl>
                                          <p:spTgt spid="8909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8909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9101"/>
                                        </p:tgtEl>
                                        <p:attrNameLst>
                                          <p:attrName>style.visibility</p:attrName>
                                        </p:attrNameLst>
                                      </p:cBhvr>
                                      <p:to>
                                        <p:strVal val="visible"/>
                                      </p:to>
                                    </p:set>
                                    <p:animEffect transition="in" filter="blinds(horizontal)">
                                      <p:cBhvr>
                                        <p:cTn id="63" dur="500"/>
                                        <p:tgtEl>
                                          <p:spTgt spid="89101"/>
                                        </p:tgtEl>
                                      </p:cBhvr>
                                    </p:animEffect>
                                  </p:childTnLst>
                                </p:cTn>
                              </p:par>
                              <p:par>
                                <p:cTn id="64" presetID="34" presetClass="entr" presetSubtype="0" fill="hold" grpId="0" nodeType="withEffect">
                                  <p:stCondLst>
                                    <p:cond delay="0"/>
                                  </p:stCondLst>
                                  <p:childTnLst>
                                    <p:set>
                                      <p:cBhvr>
                                        <p:cTn id="65" dur="1" fill="hold">
                                          <p:stCondLst>
                                            <p:cond delay="0"/>
                                          </p:stCondLst>
                                        </p:cTn>
                                        <p:tgtEl>
                                          <p:spTgt spid="89097"/>
                                        </p:tgtEl>
                                        <p:attrNameLst>
                                          <p:attrName>style.visibility</p:attrName>
                                        </p:attrNameLst>
                                      </p:cBhvr>
                                      <p:to>
                                        <p:strVal val="visible"/>
                                      </p:to>
                                    </p:set>
                                    <p:anim from="(-#ppt_w/2)" to="(#ppt_x)" calcmode="lin" valueType="num">
                                      <p:cBhvr>
                                        <p:cTn id="66" dur="600" fill="hold">
                                          <p:stCondLst>
                                            <p:cond delay="0"/>
                                          </p:stCondLst>
                                        </p:cTn>
                                        <p:tgtEl>
                                          <p:spTgt spid="89097"/>
                                        </p:tgtEl>
                                        <p:attrNameLst>
                                          <p:attrName>ppt_x</p:attrName>
                                        </p:attrNameLst>
                                      </p:cBhvr>
                                    </p:anim>
                                    <p:anim from="0" to="-1.0" calcmode="lin" valueType="num">
                                      <p:cBhvr>
                                        <p:cTn id="67" dur="200" decel="50000" autoRev="1" fill="hold">
                                          <p:stCondLst>
                                            <p:cond delay="600"/>
                                          </p:stCondLst>
                                        </p:cTn>
                                        <p:tgtEl>
                                          <p:spTgt spid="89097"/>
                                        </p:tgtEl>
                                        <p:attrNameLst>
                                          <p:attrName>xshear</p:attrName>
                                        </p:attrNameLst>
                                      </p:cBhvr>
                                    </p:anim>
                                    <p:animScale>
                                      <p:cBhvr>
                                        <p:cTn id="68" dur="200" decel="100000" autoRev="1" fill="hold">
                                          <p:stCondLst>
                                            <p:cond delay="600"/>
                                          </p:stCondLst>
                                        </p:cTn>
                                        <p:tgtEl>
                                          <p:spTgt spid="89097"/>
                                        </p:tgtEl>
                                      </p:cBhvr>
                                      <p:from x="100000" y="100000"/>
                                      <p:to x="80000" y="100000"/>
                                    </p:animScale>
                                    <p:anim by="(#ppt_h/3+#ppt_w*0.1)" calcmode="lin" valueType="num">
                                      <p:cBhvr additive="sum">
                                        <p:cTn id="69" dur="200" decel="100000" autoRev="1" fill="hold">
                                          <p:stCondLst>
                                            <p:cond delay="600"/>
                                          </p:stCondLst>
                                        </p:cTn>
                                        <p:tgtEl>
                                          <p:spTgt spid="89097"/>
                                        </p:tgtEl>
                                        <p:attrNameLst>
                                          <p:attrName>ppt_x</p:attrName>
                                        </p:attrNameLst>
                                      </p:cBhvr>
                                    </p:anim>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89093"/>
                                        </p:tgtEl>
                                        <p:attrNameLst>
                                          <p:attrName>style.visibility</p:attrName>
                                        </p:attrNameLst>
                                      </p:cBhvr>
                                      <p:to>
                                        <p:strVal val="visible"/>
                                      </p:to>
                                    </p:set>
                                    <p:animEffect transition="in" filter="dissolve">
                                      <p:cBhvr>
                                        <p:cTn id="74" dur="500"/>
                                        <p:tgtEl>
                                          <p:spTgt spid="89093"/>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89102"/>
                                        </p:tgtEl>
                                        <p:attrNameLst>
                                          <p:attrName>style.visibility</p:attrName>
                                        </p:attrNameLst>
                                      </p:cBhvr>
                                      <p:to>
                                        <p:strVal val="visible"/>
                                      </p:to>
                                    </p:set>
                                    <p:animEffect transition="in" filter="blinds(horizontal)">
                                      <p:cBhvr>
                                        <p:cTn id="79" dur="500"/>
                                        <p:tgtEl>
                                          <p:spTgt spid="89102"/>
                                        </p:tgtEl>
                                      </p:cBhvr>
                                    </p:animEffect>
                                  </p:childTnLst>
                                </p:cTn>
                              </p:par>
                              <p:par>
                                <p:cTn id="80" presetID="35" presetClass="entr" presetSubtype="0" fill="hold" grpId="0" nodeType="withEffect">
                                  <p:stCondLst>
                                    <p:cond delay="0"/>
                                  </p:stCondLst>
                                  <p:childTnLst>
                                    <p:set>
                                      <p:cBhvr>
                                        <p:cTn id="81" dur="1" fill="hold">
                                          <p:stCondLst>
                                            <p:cond delay="0"/>
                                          </p:stCondLst>
                                        </p:cTn>
                                        <p:tgtEl>
                                          <p:spTgt spid="89098"/>
                                        </p:tgtEl>
                                        <p:attrNameLst>
                                          <p:attrName>style.visibility</p:attrName>
                                        </p:attrNameLst>
                                      </p:cBhvr>
                                      <p:to>
                                        <p:strVal val="visible"/>
                                      </p:to>
                                    </p:set>
                                    <p:animEffect transition="in" filter="fade">
                                      <p:cBhvr>
                                        <p:cTn id="82" dur="2000"/>
                                        <p:tgtEl>
                                          <p:spTgt spid="89098"/>
                                        </p:tgtEl>
                                      </p:cBhvr>
                                    </p:animEffect>
                                    <p:anim calcmode="lin" valueType="num">
                                      <p:cBhvr>
                                        <p:cTn id="83" dur="2000" fill="hold"/>
                                        <p:tgtEl>
                                          <p:spTgt spid="89098"/>
                                        </p:tgtEl>
                                        <p:attrNameLst>
                                          <p:attrName>style.rotation</p:attrName>
                                        </p:attrNameLst>
                                      </p:cBhvr>
                                      <p:tavLst>
                                        <p:tav tm="0">
                                          <p:val>
                                            <p:fltVal val="720"/>
                                          </p:val>
                                        </p:tav>
                                        <p:tav tm="100000">
                                          <p:val>
                                            <p:fltVal val="0"/>
                                          </p:val>
                                        </p:tav>
                                      </p:tavLst>
                                    </p:anim>
                                    <p:anim calcmode="lin" valueType="num">
                                      <p:cBhvr>
                                        <p:cTn id="84" dur="2000" fill="hold"/>
                                        <p:tgtEl>
                                          <p:spTgt spid="89098"/>
                                        </p:tgtEl>
                                        <p:attrNameLst>
                                          <p:attrName>ppt_h</p:attrName>
                                        </p:attrNameLst>
                                      </p:cBhvr>
                                      <p:tavLst>
                                        <p:tav tm="0">
                                          <p:val>
                                            <p:fltVal val="0"/>
                                          </p:val>
                                        </p:tav>
                                        <p:tav tm="100000">
                                          <p:val>
                                            <p:strVal val="#ppt_h"/>
                                          </p:val>
                                        </p:tav>
                                      </p:tavLst>
                                    </p:anim>
                                    <p:anim calcmode="lin" valueType="num">
                                      <p:cBhvr>
                                        <p:cTn id="85" dur="2000" fill="hold"/>
                                        <p:tgtEl>
                                          <p:spTgt spid="890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89092" grpId="0" animBg="1"/>
      <p:bldP spid="89093" grpId="0" animBg="1"/>
      <p:bldP spid="89094" grpId="0" animBg="1"/>
      <p:bldP spid="89095" grpId="0" animBg="1"/>
      <p:bldP spid="89096" grpId="0" animBg="1"/>
      <p:bldP spid="89097" grpId="0" animBg="1"/>
      <p:bldP spid="89098" grpId="0" animBg="1"/>
      <p:bldP spid="89099" grpId="0" animBg="1"/>
      <p:bldP spid="89100" grpId="0" animBg="1"/>
      <p:bldP spid="89101" grpId="0" animBg="1"/>
      <p:bldP spid="89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4" name="Text Box 18"/>
          <p:cNvSpPr txBox="1">
            <a:spLocks noChangeArrowheads="1"/>
          </p:cNvSpPr>
          <p:nvPr/>
        </p:nvSpPr>
        <p:spPr bwMode="auto">
          <a:xfrm>
            <a:off x="1219200" y="2057400"/>
            <a:ext cx="6553200" cy="366713"/>
          </a:xfrm>
          <a:prstGeom prst="rect">
            <a:avLst/>
          </a:prstGeom>
          <a:noFill/>
          <a:ln w="9525">
            <a:noFill/>
            <a:miter lim="800000"/>
            <a:headEnd/>
            <a:tailEnd/>
          </a:ln>
          <a:effectLst/>
        </p:spPr>
        <p:txBody>
          <a:bodyPr>
            <a:spAutoFit/>
          </a:bodyPr>
          <a:lstStyle/>
          <a:p>
            <a:pPr>
              <a:spcBef>
                <a:spcPct val="50000"/>
              </a:spcBef>
            </a:pPr>
            <a:endParaRPr lang="en-US" sz="1800"/>
          </a:p>
        </p:txBody>
      </p:sp>
      <p:graphicFrame>
        <p:nvGraphicFramePr>
          <p:cNvPr id="55349" name="Group 53"/>
          <p:cNvGraphicFramePr>
            <a:graphicFrameLocks noGrp="1"/>
          </p:cNvGraphicFramePr>
          <p:nvPr/>
        </p:nvGraphicFramePr>
        <p:xfrm>
          <a:off x="685800" y="1752600"/>
          <a:ext cx="8153400" cy="2922270"/>
        </p:xfrm>
        <a:graphic>
          <a:graphicData uri="http://schemas.openxmlformats.org/drawingml/2006/table">
            <a:tbl>
              <a:tblPr/>
              <a:tblGrid>
                <a:gridCol w="2057400"/>
                <a:gridCol w="6096000"/>
              </a:tblGrid>
              <a:tr h="1428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pitchFamily="34" charset="0"/>
                          <a:cs typeface="Arial" pitchFamily="34" charset="0"/>
                        </a:rPr>
                        <a:t>Cách a:</a:t>
                      </a:r>
                      <a:endParaRPr kumimoji="0" lang="en-US" sz="2800" b="1" i="1" u="none" strike="noStrike" cap="none" normalizeH="0" baseline="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FF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rgbClr val="0000FF"/>
                          </a:solidFill>
                          <a:effectLst/>
                          <a:latin typeface="Arial" pitchFamily="34" charset="0"/>
                          <a:cs typeface="Arial" pitchFamily="34" charset="0"/>
                        </a:rPr>
                        <a:t>Mở bài trực tiếp ( kể ngay vào sự việc mở đầu câu chuyện rùa đang tập chạy trên bờ sông).</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1" i="0" u="none" strike="noStrike" cap="none" normalizeH="0" baseline="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pitchFamily="34" charset="0"/>
                          <a:cs typeface="Arial" pitchFamily="34" charset="0"/>
                        </a:rPr>
                        <a:t>Cách b,c,d</a:t>
                      </a:r>
                      <a:r>
                        <a:rPr kumimoji="0" lang="en-US" sz="2800" b="1" i="0" u="none" strike="noStrike" cap="none" normalizeH="0" baseline="0" smtClean="0">
                          <a:ln>
                            <a:noFill/>
                          </a:ln>
                          <a:solidFill>
                            <a:srgbClr val="FF3300"/>
                          </a:solidFill>
                          <a:effectLst/>
                          <a:latin typeface="Arial" pitchFamily="34" charset="0"/>
                          <a:cs typeface="Arial" pitchFamily="34" charset="0"/>
                        </a:rPr>
                        <a:t>:</a:t>
                      </a:r>
                      <a:endParaRPr kumimoji="0" lang="en-US" sz="2800" b="1" i="1" u="none" strike="noStrike" cap="none" normalizeH="0" baseline="0" smtClean="0">
                        <a:ln>
                          <a:noFill/>
                        </a:ln>
                        <a:solidFill>
                          <a:srgbClr val="FF33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 </a:t>
                      </a:r>
                      <a:r>
                        <a:rPr kumimoji="0" lang="en-US" sz="2000" b="1" i="0" u="none" strike="noStrike" cap="none" normalizeH="0" baseline="0" smtClean="0">
                          <a:ln>
                            <a:noFill/>
                          </a:ln>
                          <a:solidFill>
                            <a:srgbClr val="0000FF"/>
                          </a:solidFill>
                          <a:effectLst/>
                          <a:latin typeface="Arial" pitchFamily="34" charset="0"/>
                          <a:cs typeface="Arial" pitchFamily="34" charset="0"/>
                        </a:rPr>
                        <a:t>Mở bài gián tiếp ( vì đã không kể ngay vào việc đầu tiên của truyện mà nêu ý nghĩa hay nói những chuyện khác để dẫn vào câu chuyện định kể.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5" name="AutoShape 49"/>
          <p:cNvSpPr>
            <a:spLocks noChangeArrowheads="1"/>
          </p:cNvSpPr>
          <p:nvPr/>
        </p:nvSpPr>
        <p:spPr bwMode="auto">
          <a:xfrm>
            <a:off x="533400" y="5029200"/>
            <a:ext cx="8305800" cy="1143000"/>
          </a:xfrm>
          <a:prstGeom prst="cloudCallout">
            <a:avLst>
              <a:gd name="adj1" fmla="val -25630"/>
              <a:gd name="adj2" fmla="val 70000"/>
            </a:avLst>
          </a:prstGeom>
          <a:solidFill>
            <a:srgbClr val="FFFF00"/>
          </a:solidFill>
          <a:ln w="9525">
            <a:solidFill>
              <a:schemeClr val="tx1"/>
            </a:solidFill>
            <a:round/>
            <a:headEnd/>
            <a:tailEnd/>
          </a:ln>
          <a:effectLst/>
        </p:spPr>
        <p:txBody>
          <a:bodyPr/>
          <a:lstStyle/>
          <a:p>
            <a:pPr algn="ctr"/>
            <a:r>
              <a:rPr lang="en-US">
                <a:solidFill>
                  <a:srgbClr val="FF00FF"/>
                </a:solidFill>
              </a:rPr>
              <a:t>Theo em với hai cách mở bài trên, em thích cách mở bài nào? Vì sao?</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55345"/>
                                        </p:tgtEl>
                                        <p:attrNameLst>
                                          <p:attrName>style.visibility</p:attrName>
                                        </p:attrNameLst>
                                      </p:cBhvr>
                                      <p:to>
                                        <p:strVal val="visible"/>
                                      </p:to>
                                    </p:set>
                                    <p:anim calcmode="lin" valueType="num">
                                      <p:cBhvr>
                                        <p:cTn id="7" dur="500" fill="hold"/>
                                        <p:tgtEl>
                                          <p:spTgt spid="55345"/>
                                        </p:tgtEl>
                                        <p:attrNameLst>
                                          <p:attrName>ppt_w</p:attrName>
                                        </p:attrNameLst>
                                      </p:cBhvr>
                                      <p:tavLst>
                                        <p:tav tm="0">
                                          <p:val>
                                            <p:fltVal val="0"/>
                                          </p:val>
                                        </p:tav>
                                        <p:tav tm="100000">
                                          <p:val>
                                            <p:strVal val="#ppt_w"/>
                                          </p:val>
                                        </p:tav>
                                      </p:tavLst>
                                    </p:anim>
                                    <p:anim calcmode="lin" valueType="num">
                                      <p:cBhvr>
                                        <p:cTn id="8" dur="500" fill="hold"/>
                                        <p:tgtEl>
                                          <p:spTgt spid="55345"/>
                                        </p:tgtEl>
                                        <p:attrNameLst>
                                          <p:attrName>ppt_h</p:attrName>
                                        </p:attrNameLst>
                                      </p:cBhvr>
                                      <p:tavLst>
                                        <p:tav tm="0">
                                          <p:val>
                                            <p:fltVal val="0"/>
                                          </p:val>
                                        </p:tav>
                                        <p:tav tm="100000">
                                          <p:val>
                                            <p:strVal val="#ppt_h"/>
                                          </p:val>
                                        </p:tav>
                                      </p:tavLst>
                                    </p:anim>
                                    <p:animEffect transition="in" filter="fade">
                                      <p:cBhvr>
                                        <p:cTn id="9" dur="500"/>
                                        <p:tgtEl>
                                          <p:spTgt spid="55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4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09600" y="304800"/>
            <a:ext cx="7620000" cy="457200"/>
          </a:xfrm>
          <a:prstGeom prst="rect">
            <a:avLst/>
          </a:prstGeom>
          <a:noFill/>
          <a:ln w="9525">
            <a:noFill/>
            <a:miter lim="800000"/>
            <a:headEnd/>
            <a:tailEnd/>
          </a:ln>
          <a:effectLst/>
        </p:spPr>
        <p:txBody>
          <a:bodyPr>
            <a:spAutoFit/>
          </a:bodyPr>
          <a:lstStyle/>
          <a:p>
            <a:r>
              <a:rPr lang="en-US" sz="2400" b="1" i="1" u="sng">
                <a:effectLst>
                  <a:outerShdw blurRad="38100" dist="38100" dir="2700000" algn="tl">
                    <a:srgbClr val="FFFFFF"/>
                  </a:outerShdw>
                </a:effectLst>
              </a:rPr>
              <a:t>Bài 2:</a:t>
            </a:r>
            <a:r>
              <a:rPr lang="en-US" sz="2400" b="1" i="1">
                <a:effectLst>
                  <a:outerShdw blurRad="38100" dist="38100" dir="2700000" algn="tl">
                    <a:srgbClr val="FFFFFF"/>
                  </a:outerShdw>
                </a:effectLst>
              </a:rPr>
              <a:t> Câu chuyện sau đây mở bài theo cách nào ?</a:t>
            </a:r>
          </a:p>
        </p:txBody>
      </p:sp>
      <p:sp>
        <p:nvSpPr>
          <p:cNvPr id="91139" name="Text Box 3"/>
          <p:cNvSpPr txBox="1">
            <a:spLocks noChangeArrowheads="1"/>
          </p:cNvSpPr>
          <p:nvPr/>
        </p:nvSpPr>
        <p:spPr bwMode="auto">
          <a:xfrm>
            <a:off x="914400" y="1371600"/>
            <a:ext cx="56388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34818" name="Rectangle 2"/>
          <p:cNvSpPr>
            <a:spLocks noChangeArrowheads="1"/>
          </p:cNvSpPr>
          <p:nvPr/>
        </p:nvSpPr>
        <p:spPr bwMode="auto">
          <a:xfrm>
            <a:off x="838200" y="685800"/>
            <a:ext cx="7315200" cy="609600"/>
          </a:xfrm>
          <a:prstGeom prst="rect">
            <a:avLst/>
          </a:prstGeom>
          <a:noFill/>
          <a:ln w="9525">
            <a:noFill/>
            <a:miter lim="800000"/>
            <a:headEnd/>
            <a:tailEnd/>
          </a:ln>
        </p:spPr>
        <p:txBody>
          <a:bodyPr lIns="92075" tIns="46038" rIns="92075" bIns="46038" anchor="ctr"/>
          <a:lstStyle/>
          <a:p>
            <a:pPr algn="ctr"/>
            <a:r>
              <a:rPr lang="en-US" sz="2800" b="1" i="1">
                <a:solidFill>
                  <a:srgbClr val="800080"/>
                </a:solidFill>
                <a:effectLst>
                  <a:outerShdw blurRad="38100" dist="38100" dir="2700000" algn="tl">
                    <a:srgbClr val="000000"/>
                  </a:outerShdw>
                </a:effectLst>
              </a:rPr>
              <a:t>Hai bàn tay</a:t>
            </a:r>
          </a:p>
        </p:txBody>
      </p:sp>
      <p:sp>
        <p:nvSpPr>
          <p:cNvPr id="34821" name="Text Box 5"/>
          <p:cNvSpPr txBox="1">
            <a:spLocks noChangeArrowheads="1"/>
          </p:cNvSpPr>
          <p:nvPr/>
        </p:nvSpPr>
        <p:spPr bwMode="auto">
          <a:xfrm>
            <a:off x="304800" y="1371600"/>
            <a:ext cx="8610600" cy="5311775"/>
          </a:xfrm>
          <a:prstGeom prst="rect">
            <a:avLst/>
          </a:prstGeom>
          <a:noFill/>
          <a:ln w="9525">
            <a:noFill/>
            <a:miter lim="800000"/>
            <a:headEnd/>
            <a:tailEnd/>
          </a:ln>
        </p:spPr>
        <p:txBody>
          <a:bodyPr>
            <a:spAutoFit/>
          </a:bodyPr>
          <a:lstStyle/>
          <a:p>
            <a:pPr eaLnBrk="0" hangingPunct="0">
              <a:lnSpc>
                <a:spcPct val="80000"/>
              </a:lnSpc>
              <a:spcBef>
                <a:spcPct val="50000"/>
              </a:spcBef>
            </a:pPr>
            <a:r>
              <a:rPr lang="en-US" sz="1800" b="1">
                <a:solidFill>
                  <a:srgbClr val="000000"/>
                </a:solidFill>
                <a:effectLst>
                  <a:outerShdw blurRad="38100" dist="38100" dir="2700000" algn="tl">
                    <a:srgbClr val="FFFFFF"/>
                  </a:outerShdw>
                </a:effectLst>
                <a:latin typeface=".VnAvant" pitchFamily="34" charset="0"/>
              </a:rPr>
              <a:t>   </a:t>
            </a:r>
            <a:r>
              <a:rPr lang="en-US" sz="1800" b="1">
                <a:solidFill>
                  <a:srgbClr val="0000FF"/>
                </a:solidFill>
                <a:effectLst>
                  <a:outerShdw blurRad="38100" dist="38100" dir="2700000" algn="tl">
                    <a:srgbClr val="000000"/>
                  </a:outerShdw>
                </a:effectLst>
                <a:latin typeface=".VnAvant" pitchFamily="34" charset="0"/>
              </a:rPr>
              <a:t>H</a:t>
            </a:r>
            <a:r>
              <a:rPr lang="en-US" sz="1800" b="1">
                <a:solidFill>
                  <a:srgbClr val="0000FF"/>
                </a:solidFill>
                <a:effectLst>
                  <a:outerShdw blurRad="38100" dist="38100" dir="2700000" algn="tl">
                    <a:srgbClr val="000000"/>
                  </a:outerShdw>
                </a:effectLst>
              </a:rPr>
              <a:t>ồ</a:t>
            </a:r>
            <a:r>
              <a:rPr lang="en-US" sz="1800" b="1">
                <a:solidFill>
                  <a:srgbClr val="0000FF"/>
                </a:solidFill>
                <a:effectLst>
                  <a:outerShdw blurRad="38100" dist="38100" dir="2700000" algn="tl">
                    <a:srgbClr val="000000"/>
                  </a:outerShdw>
                </a:effectLst>
                <a:latin typeface=".VnAvant" pitchFamily="34" charset="0"/>
              </a:rPr>
              <a:t>i </a:t>
            </a:r>
            <a:r>
              <a:rPr lang="en-US" sz="1800" b="1">
                <a:solidFill>
                  <a:srgbClr val="0000FF"/>
                </a:solidFill>
                <a:effectLst>
                  <a:outerShdw blurRad="38100" dist="38100" dir="2700000" algn="tl">
                    <a:srgbClr val="000000"/>
                  </a:outerShdw>
                </a:effectLst>
              </a:rPr>
              <a:t>ấ</a:t>
            </a:r>
            <a:r>
              <a:rPr lang="en-US" sz="1800" b="1">
                <a:solidFill>
                  <a:srgbClr val="0000FF"/>
                </a:solidFill>
                <a:effectLst>
                  <a:outerShdw blurRad="38100" dist="38100" dir="2700000" algn="tl">
                    <a:srgbClr val="000000"/>
                  </a:outerShdw>
                </a:effectLst>
                <a:latin typeface=".VnAvant" pitchFamily="34" charset="0"/>
              </a:rPr>
              <a:t>y, </a:t>
            </a:r>
            <a:r>
              <a:rPr lang="en-US" sz="1800" b="1">
                <a:solidFill>
                  <a:srgbClr val="0000FF"/>
                </a:solidFill>
                <a:effectLst>
                  <a:outerShdw blurRad="38100" dist="38100" dir="2700000" algn="tl">
                    <a:srgbClr val="000000"/>
                  </a:outerShdw>
                </a:effectLst>
              </a:rPr>
              <a:t>ở</a:t>
            </a:r>
            <a:r>
              <a:rPr lang="en-US" sz="1800" b="1">
                <a:solidFill>
                  <a:srgbClr val="0000FF"/>
                </a:solidFill>
                <a:effectLst>
                  <a:outerShdw blurRad="38100" dist="38100" dir="2700000" algn="tl">
                    <a:srgbClr val="000000"/>
                  </a:outerShdw>
                </a:effectLst>
                <a:latin typeface=".VnAvant" pitchFamily="34" charset="0"/>
              </a:rPr>
              <a:t> S</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i </a:t>
            </a:r>
            <a:r>
              <a:rPr lang="en-US" sz="1800" b="1">
                <a:solidFill>
                  <a:srgbClr val="0000FF"/>
                </a:solidFill>
                <a:effectLst>
                  <a:outerShdw blurRad="38100" dist="38100" dir="2700000" algn="tl">
                    <a:srgbClr val="000000"/>
                  </a:outerShdw>
                </a:effectLst>
              </a:rPr>
              <a:t>Gò</a:t>
            </a:r>
            <a:r>
              <a:rPr lang="en-US" sz="1800" b="1">
                <a:solidFill>
                  <a:srgbClr val="0000FF"/>
                </a:solidFill>
                <a:effectLst>
                  <a:outerShdw blurRad="38100" dist="38100" dir="2700000" algn="tl">
                    <a:srgbClr val="000000"/>
                  </a:outerShdw>
                </a:effectLst>
                <a:latin typeface=".VnAvant" pitchFamily="34" charset="0"/>
              </a:rPr>
              <a:t>n, B</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c H</a:t>
            </a:r>
            <a:r>
              <a:rPr lang="en-US" sz="1800" b="1">
                <a:solidFill>
                  <a:srgbClr val="0000FF"/>
                </a:solidFill>
                <a:effectLst>
                  <a:outerShdw blurRad="38100" dist="38100" dir="2700000" algn="tl">
                    <a:srgbClr val="000000"/>
                  </a:outerShdw>
                </a:effectLst>
              </a:rPr>
              <a:t>ồ</a:t>
            </a:r>
            <a:r>
              <a:rPr lang="en-US" sz="1800" b="1">
                <a:solidFill>
                  <a:srgbClr val="0000FF"/>
                </a:solidFill>
                <a:effectLst>
                  <a:outerShdw blurRad="38100" dist="38100" dir="2700000" algn="tl">
                    <a:srgbClr val="000000"/>
                  </a:outerShdw>
                </a:effectLst>
                <a:latin typeface=".VnAvant" pitchFamily="34" charset="0"/>
              </a:rPr>
              <a:t> c</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 m</a:t>
            </a:r>
            <a:r>
              <a:rPr lang="en-US" sz="1800" b="1">
                <a:solidFill>
                  <a:srgbClr val="0000FF"/>
                </a:solidFill>
                <a:effectLst>
                  <a:outerShdw blurRad="38100" dist="38100" dir="2700000" algn="tl">
                    <a:srgbClr val="000000"/>
                  </a:outerShdw>
                </a:effectLst>
              </a:rPr>
              <a:t>ộ</a:t>
            </a:r>
            <a:r>
              <a:rPr lang="en-US" sz="1800" b="1">
                <a:solidFill>
                  <a:srgbClr val="0000FF"/>
                </a:solidFill>
                <a:effectLst>
                  <a:outerShdw blurRad="38100" dist="38100" dir="2700000" algn="tl">
                    <a:srgbClr val="000000"/>
                  </a:outerShdw>
                </a:effectLst>
                <a:latin typeface=".VnAvant" pitchFamily="34" charset="0"/>
              </a:rPr>
              <a:t>t ng</a:t>
            </a:r>
            <a:r>
              <a:rPr lang="en-US" sz="1800" b="1">
                <a:solidFill>
                  <a:srgbClr val="0000FF"/>
                </a:solidFill>
                <a:effectLst>
                  <a:outerShdw blurRad="38100" dist="38100" dir="2700000" algn="tl">
                    <a:srgbClr val="000000"/>
                  </a:outerShdw>
                </a:effectLst>
              </a:rPr>
              <a:t>ườ</a:t>
            </a:r>
            <a:r>
              <a:rPr lang="en-US" sz="1800" b="1">
                <a:solidFill>
                  <a:srgbClr val="0000FF"/>
                </a:solidFill>
                <a:effectLst>
                  <a:outerShdw blurRad="38100" dist="38100" dir="2700000" algn="tl">
                    <a:srgbClr val="000000"/>
                  </a:outerShdw>
                </a:effectLst>
                <a:latin typeface=".VnAvant" pitchFamily="34" charset="0"/>
              </a:rPr>
              <a:t>i b</a:t>
            </a:r>
            <a:r>
              <a:rPr lang="en-US" sz="1800" b="1">
                <a:solidFill>
                  <a:srgbClr val="0000FF"/>
                </a:solidFill>
                <a:effectLst>
                  <a:outerShdw blurRad="38100" dist="38100" dir="2700000" algn="tl">
                    <a:srgbClr val="000000"/>
                  </a:outerShdw>
                </a:effectLst>
              </a:rPr>
              <a:t>ạ</a:t>
            </a:r>
            <a:r>
              <a:rPr lang="en-US" sz="1800" b="1">
                <a:solidFill>
                  <a:srgbClr val="0000FF"/>
                </a:solidFill>
                <a:effectLst>
                  <a:outerShdw blurRad="38100" dist="38100" dir="2700000" algn="tl">
                    <a:srgbClr val="000000"/>
                  </a:outerShdw>
                </a:effectLst>
                <a:latin typeface=".VnAvant" pitchFamily="34" charset="0"/>
              </a:rPr>
              <a:t>n t</a:t>
            </a:r>
            <a:r>
              <a:rPr lang="en-US" sz="1800" b="1">
                <a:solidFill>
                  <a:srgbClr val="0000FF"/>
                </a:solidFill>
                <a:effectLst>
                  <a:outerShdw blurRad="38100" dist="38100" dir="2700000" algn="tl">
                    <a:srgbClr val="000000"/>
                  </a:outerShdw>
                </a:effectLst>
              </a:rPr>
              <a:t>ê</a:t>
            </a:r>
            <a:r>
              <a:rPr lang="en-US" sz="1800" b="1">
                <a:solidFill>
                  <a:srgbClr val="0000FF"/>
                </a:solidFill>
                <a:effectLst>
                  <a:outerShdw blurRad="38100" dist="38100" dir="2700000" algn="tl">
                    <a:srgbClr val="000000"/>
                  </a:outerShdw>
                </a:effectLst>
                <a:latin typeface=".VnAvant" pitchFamily="34" charset="0"/>
              </a:rPr>
              <a:t>n l</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 L</a:t>
            </a:r>
            <a:r>
              <a:rPr lang="en-US" sz="1800" b="1">
                <a:solidFill>
                  <a:srgbClr val="0000FF"/>
                </a:solidFill>
                <a:effectLst>
                  <a:outerShdw blurRad="38100" dist="38100" dir="2700000" algn="tl">
                    <a:srgbClr val="000000"/>
                  </a:outerShdw>
                </a:effectLst>
              </a:rPr>
              <a:t>ê</a:t>
            </a:r>
            <a:r>
              <a:rPr lang="en-US" sz="1800" b="1">
                <a:solidFill>
                  <a:srgbClr val="0000FF"/>
                </a:solidFill>
                <a:effectLst>
                  <a:outerShdw blurRad="38100" dist="38100" dir="2700000" algn="tl">
                    <a:srgbClr val="000000"/>
                  </a:outerShdw>
                </a:effectLst>
                <a:latin typeface=".VnAvant" pitchFamily="34" charset="0"/>
              </a:rPr>
              <a:t>.</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M</a:t>
            </a:r>
            <a:r>
              <a:rPr lang="en-US" sz="1800" b="1">
                <a:solidFill>
                  <a:srgbClr val="0000FF"/>
                </a:solidFill>
                <a:effectLst>
                  <a:outerShdw blurRad="38100" dist="38100" dir="2700000" algn="tl">
                    <a:srgbClr val="000000"/>
                  </a:outerShdw>
                </a:effectLst>
              </a:rPr>
              <a:t>ộ</a:t>
            </a:r>
            <a:r>
              <a:rPr lang="en-US" sz="1800" b="1">
                <a:solidFill>
                  <a:srgbClr val="0000FF"/>
                </a:solidFill>
                <a:effectLst>
                  <a:outerShdw blurRad="38100" dist="38100" dir="2700000" algn="tl">
                    <a:srgbClr val="000000"/>
                  </a:outerShdw>
                </a:effectLst>
                <a:latin typeface=".VnAvant" pitchFamily="34" charset="0"/>
              </a:rPr>
              <a:t>t h</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m, </a:t>
            </a:r>
            <a:r>
              <a:rPr lang="en-US" sz="1800" b="1">
                <a:solidFill>
                  <a:srgbClr val="0000FF"/>
                </a:solidFill>
                <a:effectLst>
                  <a:outerShdw blurRad="38100" dist="38100" dir="2700000" algn="tl">
                    <a:srgbClr val="000000"/>
                  </a:outerShdw>
                </a:effectLst>
              </a:rPr>
              <a:t>Bá</a:t>
            </a:r>
            <a:r>
              <a:rPr lang="en-US" sz="1800" b="1">
                <a:solidFill>
                  <a:srgbClr val="0000FF"/>
                </a:solidFill>
                <a:effectLst>
                  <a:outerShdw blurRad="38100" dist="38100" dir="2700000" algn="tl">
                    <a:srgbClr val="000000"/>
                  </a:outerShdw>
                </a:effectLst>
                <a:latin typeface=".VnAvant" pitchFamily="34" charset="0"/>
              </a:rPr>
              <a:t>c H</a:t>
            </a:r>
            <a:r>
              <a:rPr lang="en-US" sz="1800" b="1">
                <a:solidFill>
                  <a:srgbClr val="0000FF"/>
                </a:solidFill>
                <a:effectLst>
                  <a:outerShdw blurRad="38100" dist="38100" dir="2700000" algn="tl">
                    <a:srgbClr val="000000"/>
                  </a:outerShdw>
                </a:effectLst>
              </a:rPr>
              <a:t>ồ</a:t>
            </a:r>
            <a:r>
              <a:rPr lang="en-US" sz="1800" b="1">
                <a:solidFill>
                  <a:srgbClr val="0000FF"/>
                </a:solidFill>
                <a:effectLst>
                  <a:outerShdw blurRad="38100" dist="38100" dir="2700000" algn="tl">
                    <a:srgbClr val="000000"/>
                  </a:outerShdw>
                </a:effectLst>
                <a:latin typeface=".VnAvant" pitchFamily="34" charset="0"/>
              </a:rPr>
              <a:t> h</a:t>
            </a:r>
            <a:r>
              <a:rPr lang="en-US" sz="1800" b="1">
                <a:solidFill>
                  <a:srgbClr val="0000FF"/>
                </a:solidFill>
                <a:effectLst>
                  <a:outerShdw blurRad="38100" dist="38100" dir="2700000" algn="tl">
                    <a:srgbClr val="000000"/>
                  </a:outerShdw>
                </a:effectLst>
              </a:rPr>
              <a:t>ỏ</a:t>
            </a:r>
            <a:r>
              <a:rPr lang="en-US" sz="1800" b="1">
                <a:solidFill>
                  <a:srgbClr val="0000FF"/>
                </a:solidFill>
                <a:effectLst>
                  <a:outerShdw blurRad="38100" dist="38100" dir="2700000" algn="tl">
                    <a:srgbClr val="000000"/>
                  </a:outerShdw>
                </a:effectLst>
                <a:latin typeface=".VnAvant" pitchFamily="34" charset="0"/>
              </a:rPr>
              <a:t>i b</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c L</a:t>
            </a:r>
            <a:r>
              <a:rPr lang="en-US" sz="1800" b="1">
                <a:solidFill>
                  <a:srgbClr val="0000FF"/>
                </a:solidFill>
                <a:effectLst>
                  <a:outerShdw blurRad="38100" dist="38100" dir="2700000" algn="tl">
                    <a:srgbClr val="000000"/>
                  </a:outerShdw>
                </a:effectLst>
              </a:rPr>
              <a:t>ê</a:t>
            </a:r>
            <a:r>
              <a:rPr lang="en-US" sz="1800" b="1">
                <a:solidFill>
                  <a:srgbClr val="0000FF"/>
                </a:solidFill>
                <a:effectLst>
                  <a:outerShdw blurRad="38100" dist="38100" dir="2700000" algn="tl">
                    <a:srgbClr val="000000"/>
                  </a:outerShdw>
                </a:effectLst>
                <a:latin typeface=".VnAvant" pitchFamily="34" charset="0"/>
              </a:rPr>
              <a:t>: </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-Anh </a:t>
            </a:r>
            <a:r>
              <a:rPr lang="en-US" sz="1800" b="1">
                <a:solidFill>
                  <a:srgbClr val="0000FF"/>
                </a:solidFill>
                <a:effectLst>
                  <a:outerShdw blurRad="38100" dist="38100" dir="2700000" algn="tl">
                    <a:srgbClr val="000000"/>
                  </a:outerShdw>
                </a:effectLst>
              </a:rPr>
              <a:t>có</a:t>
            </a:r>
            <a:r>
              <a:rPr lang="en-US" sz="1800" b="1">
                <a:solidFill>
                  <a:srgbClr val="0000FF"/>
                </a:solidFill>
                <a:effectLst>
                  <a:outerShdw blurRad="38100" dist="38100" dir="2700000" algn="tl">
                    <a:srgbClr val="000000"/>
                  </a:outerShdw>
                </a:effectLst>
                <a:latin typeface=".VnAvant" pitchFamily="34" charset="0"/>
              </a:rPr>
              <a:t> y</a:t>
            </a:r>
            <a:r>
              <a:rPr lang="en-US" sz="1800" b="1">
                <a:solidFill>
                  <a:srgbClr val="0000FF"/>
                </a:solidFill>
                <a:effectLst>
                  <a:outerShdw blurRad="38100" dist="38100" dir="2700000" algn="tl">
                    <a:srgbClr val="000000"/>
                  </a:outerShdw>
                </a:effectLst>
              </a:rPr>
              <a:t>ê</a:t>
            </a:r>
            <a:r>
              <a:rPr lang="en-US" sz="1800" b="1">
                <a:solidFill>
                  <a:srgbClr val="0000FF"/>
                </a:solidFill>
                <a:effectLst>
                  <a:outerShdw blurRad="38100" dist="38100" dir="2700000" algn="tl">
                    <a:srgbClr val="000000"/>
                  </a:outerShdw>
                </a:effectLst>
                <a:latin typeface=".VnAvant" pitchFamily="34" charset="0"/>
              </a:rPr>
              <a:t>u n­íc kh</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ng?</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rPr>
              <a:t>   Bá</a:t>
            </a:r>
            <a:r>
              <a:rPr lang="en-US" sz="1800" b="1">
                <a:solidFill>
                  <a:srgbClr val="0000FF"/>
                </a:solidFill>
                <a:effectLst>
                  <a:outerShdw blurRad="38100" dist="38100" dir="2700000" algn="tl">
                    <a:srgbClr val="000000"/>
                  </a:outerShdw>
                </a:effectLst>
                <a:latin typeface=".VnAvant" pitchFamily="34" charset="0"/>
              </a:rPr>
              <a:t>c L</a:t>
            </a:r>
            <a:r>
              <a:rPr lang="en-US" sz="1800" b="1">
                <a:solidFill>
                  <a:srgbClr val="0000FF"/>
                </a:solidFill>
                <a:effectLst>
                  <a:outerShdw blurRad="38100" dist="38100" dir="2700000" algn="tl">
                    <a:srgbClr val="000000"/>
                  </a:outerShdw>
                </a:effectLst>
              </a:rPr>
              <a:t>ê </a:t>
            </a:r>
            <a:r>
              <a:rPr lang="en-US" sz="1800" b="1">
                <a:solidFill>
                  <a:srgbClr val="0000FF"/>
                </a:solidFill>
                <a:effectLst>
                  <a:outerShdw blurRad="38100" dist="38100" dir="2700000" algn="tl">
                    <a:srgbClr val="000000"/>
                  </a:outerShdw>
                </a:effectLst>
                <a:latin typeface=".VnAvant" pitchFamily="34" charset="0"/>
              </a:rPr>
              <a:t>tr</a:t>
            </a:r>
            <a:r>
              <a:rPr lang="en-US" sz="1800" b="1">
                <a:solidFill>
                  <a:srgbClr val="0000FF"/>
                </a:solidFill>
                <a:effectLst>
                  <a:outerShdw blurRad="38100" dist="38100" dir="2700000" algn="tl">
                    <a:srgbClr val="000000"/>
                  </a:outerShdw>
                </a:effectLst>
              </a:rPr>
              <a:t>ả</a:t>
            </a:r>
            <a:r>
              <a:rPr lang="en-US" sz="1800" b="1">
                <a:solidFill>
                  <a:srgbClr val="0000FF"/>
                </a:solidFill>
                <a:effectLst>
                  <a:outerShdw blurRad="38100" dist="38100" dir="2700000" algn="tl">
                    <a:srgbClr val="000000"/>
                  </a:outerShdw>
                </a:effectLst>
                <a:latin typeface=".VnAvant" pitchFamily="34" charset="0"/>
              </a:rPr>
              <a:t> l</a:t>
            </a:r>
            <a:r>
              <a:rPr lang="en-US" sz="1800" b="1">
                <a:solidFill>
                  <a:srgbClr val="0000FF"/>
                </a:solidFill>
                <a:effectLst>
                  <a:outerShdw blurRad="38100" dist="38100" dir="2700000" algn="tl">
                    <a:srgbClr val="000000"/>
                  </a:outerShdw>
                </a:effectLst>
              </a:rPr>
              <a:t>ờ</a:t>
            </a:r>
            <a:r>
              <a:rPr lang="en-US" sz="1800" b="1">
                <a:solidFill>
                  <a:srgbClr val="0000FF"/>
                </a:solidFill>
                <a:effectLst>
                  <a:outerShdw blurRad="38100" dist="38100" dir="2700000" algn="tl">
                    <a:srgbClr val="000000"/>
                  </a:outerShdw>
                </a:effectLst>
                <a:latin typeface=".VnAvant" pitchFamily="34" charset="0"/>
              </a:rPr>
              <a:t>i:</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-C</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 ch</a:t>
            </a:r>
            <a:r>
              <a:rPr lang="en-US" sz="1800" b="1">
                <a:solidFill>
                  <a:srgbClr val="0000FF"/>
                </a:solidFill>
                <a:effectLst>
                  <a:outerShdw blurRad="38100" dist="38100" dir="2700000" algn="tl">
                    <a:srgbClr val="000000"/>
                  </a:outerShdw>
                </a:effectLst>
              </a:rPr>
              <a:t>ứ</a:t>
            </a:r>
            <a:r>
              <a:rPr lang="en-US" sz="1800" b="1">
                <a:solidFill>
                  <a:srgbClr val="0000FF"/>
                </a:solidFill>
                <a:effectLst>
                  <a:outerShdw blurRad="38100" dist="38100" dir="2700000" algn="tl">
                    <a:srgbClr val="000000"/>
                  </a:outerShdw>
                </a:effectLst>
                <a:latin typeface=".VnAvant" pitchFamily="34" charset="0"/>
              </a:rPr>
              <a:t>.</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-Anh c</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 th</a:t>
            </a:r>
            <a:r>
              <a:rPr lang="en-US" sz="1800" b="1">
                <a:solidFill>
                  <a:srgbClr val="0000FF"/>
                </a:solidFill>
                <a:effectLst>
                  <a:outerShdw blurRad="38100" dist="38100" dir="2700000" algn="tl">
                    <a:srgbClr val="000000"/>
                  </a:outerShdw>
                </a:effectLst>
              </a:rPr>
              <a:t>ể</a:t>
            </a:r>
            <a:r>
              <a:rPr lang="en-US" sz="1800" b="1">
                <a:solidFill>
                  <a:srgbClr val="0000FF"/>
                </a:solidFill>
                <a:effectLst>
                  <a:outerShdw blurRad="38100" dist="38100" dir="2700000" algn="tl">
                    <a:srgbClr val="000000"/>
                  </a:outerShdw>
                </a:effectLst>
                <a:latin typeface=".VnAvant" pitchFamily="34" charset="0"/>
              </a:rPr>
              <a:t> gi</a:t>
            </a:r>
            <a:r>
              <a:rPr lang="en-US" sz="1800" b="1">
                <a:solidFill>
                  <a:srgbClr val="0000FF"/>
                </a:solidFill>
                <a:effectLst>
                  <a:outerShdw blurRad="38100" dist="38100" dir="2700000" algn="tl">
                    <a:srgbClr val="000000"/>
                  </a:outerShdw>
                </a:effectLst>
              </a:rPr>
              <a:t>ữ</a:t>
            </a:r>
            <a:r>
              <a:rPr lang="en-US" sz="1800" b="1">
                <a:solidFill>
                  <a:srgbClr val="0000FF"/>
                </a:solidFill>
                <a:effectLst>
                  <a:outerShdw blurRad="38100" dist="38100" dir="2700000" algn="tl">
                    <a:srgbClr val="000000"/>
                  </a:outerShdw>
                </a:effectLst>
                <a:latin typeface=".VnAvant" pitchFamily="34" charset="0"/>
              </a:rPr>
              <a:t> b</a:t>
            </a:r>
            <a:r>
              <a:rPr lang="en-US" sz="1800" b="1">
                <a:solidFill>
                  <a:srgbClr val="0000FF"/>
                </a:solidFill>
                <a:effectLst>
                  <a:outerShdw blurRad="38100" dist="38100" dir="2700000" algn="tl">
                    <a:srgbClr val="000000"/>
                  </a:outerShdw>
                </a:effectLst>
              </a:rPr>
              <a:t>í</a:t>
            </a:r>
            <a:r>
              <a:rPr lang="en-US" sz="1800" b="1">
                <a:solidFill>
                  <a:srgbClr val="0000FF"/>
                </a:solidFill>
                <a:effectLst>
                  <a:outerShdw blurRad="38100" dist="38100" dir="2700000" algn="tl">
                    <a:srgbClr val="000000"/>
                  </a:outerShdw>
                </a:effectLst>
                <a:latin typeface=".VnAvant" pitchFamily="34" charset="0"/>
              </a:rPr>
              <a:t> m</a:t>
            </a:r>
            <a:r>
              <a:rPr lang="en-US" sz="1800" b="1">
                <a:solidFill>
                  <a:srgbClr val="0000FF"/>
                </a:solidFill>
                <a:effectLst>
                  <a:outerShdw blurRad="38100" dist="38100" dir="2700000" algn="tl">
                    <a:srgbClr val="000000"/>
                  </a:outerShdw>
                </a:effectLst>
              </a:rPr>
              <a:t>ậ</a:t>
            </a:r>
            <a:r>
              <a:rPr lang="en-US" sz="1800" b="1">
                <a:solidFill>
                  <a:srgbClr val="0000FF"/>
                </a:solidFill>
                <a:effectLst>
                  <a:outerShdw blurRad="38100" dist="38100" dir="2700000" algn="tl">
                    <a:srgbClr val="000000"/>
                  </a:outerShdw>
                </a:effectLst>
                <a:latin typeface=".VnAvant" pitchFamily="34" charset="0"/>
              </a:rPr>
              <a:t>t kh</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ng?</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-C</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-T</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i mu</a:t>
            </a:r>
            <a:r>
              <a:rPr lang="en-US" sz="1800" b="1">
                <a:solidFill>
                  <a:srgbClr val="0000FF"/>
                </a:solidFill>
                <a:effectLst>
                  <a:outerShdw blurRad="38100" dist="38100" dir="2700000" algn="tl">
                    <a:srgbClr val="000000"/>
                  </a:outerShdw>
                </a:effectLst>
              </a:rPr>
              <a:t>ố</a:t>
            </a:r>
            <a:r>
              <a:rPr lang="en-US" sz="1800" b="1">
                <a:solidFill>
                  <a:srgbClr val="0000FF"/>
                </a:solidFill>
                <a:effectLst>
                  <a:outerShdw blurRad="38100" dist="38100" dir="2700000" algn="tl">
                    <a:srgbClr val="000000"/>
                  </a:outerShdw>
                </a:effectLst>
                <a:latin typeface=".VnAvant" pitchFamily="34" charset="0"/>
              </a:rPr>
              <a:t>n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 ra n</a:t>
            </a:r>
            <a:r>
              <a:rPr lang="en-US" sz="1800" b="1">
                <a:solidFill>
                  <a:srgbClr val="0000FF"/>
                </a:solidFill>
                <a:effectLst>
                  <a:outerShdw blurRad="38100" dist="38100" dir="2700000" algn="tl">
                    <a:srgbClr val="000000"/>
                  </a:outerShdw>
                </a:effectLst>
              </a:rPr>
              <a:t>ướ</a:t>
            </a:r>
            <a:r>
              <a:rPr lang="en-US" sz="1800" b="1">
                <a:solidFill>
                  <a:srgbClr val="0000FF"/>
                </a:solidFill>
                <a:effectLst>
                  <a:outerShdw blurRad="38100" dist="38100" dir="2700000" algn="tl">
                    <a:srgbClr val="000000"/>
                  </a:outerShdw>
                </a:effectLst>
                <a:latin typeface=".VnAvant" pitchFamily="34" charset="0"/>
              </a:rPr>
              <a:t>c ng</a:t>
            </a:r>
            <a:r>
              <a:rPr lang="en-US" sz="1800" b="1">
                <a:solidFill>
                  <a:srgbClr val="0000FF"/>
                </a:solidFill>
                <a:effectLst>
                  <a:outerShdw blurRad="38100" dist="38100" dir="2700000" algn="tl">
                    <a:srgbClr val="000000"/>
                  </a:outerShdw>
                </a:effectLst>
              </a:rPr>
              <a:t>oà</a:t>
            </a:r>
            <a:r>
              <a:rPr lang="en-US" sz="1800" b="1">
                <a:solidFill>
                  <a:srgbClr val="0000FF"/>
                </a:solidFill>
                <a:effectLst>
                  <a:outerShdw blurRad="38100" dist="38100" dir="2700000" algn="tl">
                    <a:srgbClr val="000000"/>
                  </a:outerShdw>
                </a:effectLst>
                <a:latin typeface=".VnAvant" pitchFamily="34" charset="0"/>
              </a:rPr>
              <a:t>i xem Ph</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p v</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 c</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c n</a:t>
            </a:r>
            <a:r>
              <a:rPr lang="en-US" sz="1800" b="1">
                <a:solidFill>
                  <a:srgbClr val="0000FF"/>
                </a:solidFill>
                <a:effectLst>
                  <a:outerShdw blurRad="38100" dist="38100" dir="2700000" algn="tl">
                    <a:srgbClr val="000000"/>
                  </a:outerShdw>
                </a:effectLst>
              </a:rPr>
              <a:t>ướ</a:t>
            </a:r>
            <a:r>
              <a:rPr lang="en-US" sz="1800" b="1">
                <a:solidFill>
                  <a:srgbClr val="0000FF"/>
                </a:solidFill>
                <a:effectLst>
                  <a:outerShdw blurRad="38100" dist="38100" dir="2700000" algn="tl">
                    <a:srgbClr val="000000"/>
                  </a:outerShdw>
                </a:effectLst>
                <a:latin typeface=".VnAvant" pitchFamily="34" charset="0"/>
              </a:rPr>
              <a:t>c k</a:t>
            </a:r>
            <a:r>
              <a:rPr lang="en-US" sz="1800" b="1">
                <a:solidFill>
                  <a:srgbClr val="0000FF"/>
                </a:solidFill>
                <a:effectLst>
                  <a:outerShdw blurRad="38100" dist="38100" dir="2700000" algn="tl">
                    <a:srgbClr val="000000"/>
                  </a:outerShdw>
                </a:effectLst>
              </a:rPr>
              <a:t>há</a:t>
            </a:r>
            <a:r>
              <a:rPr lang="en-US" sz="1800" b="1">
                <a:solidFill>
                  <a:srgbClr val="0000FF"/>
                </a:solidFill>
                <a:effectLst>
                  <a:outerShdw blurRad="38100" dist="38100" dir="2700000" algn="tl">
                    <a:srgbClr val="000000"/>
                  </a:outerShdw>
                </a:effectLst>
                <a:latin typeface=".VnAvant" pitchFamily="34" charset="0"/>
              </a:rPr>
              <a:t>c h</a:t>
            </a:r>
            <a:r>
              <a:rPr lang="en-US" sz="1800" b="1">
                <a:solidFill>
                  <a:srgbClr val="0000FF"/>
                </a:solidFill>
                <a:effectLst>
                  <a:outerShdw blurRad="38100" dist="38100" dir="2700000" algn="tl">
                    <a:srgbClr val="000000"/>
                  </a:outerShdw>
                </a:effectLst>
              </a:rPr>
              <a:t>ọ</a:t>
            </a:r>
            <a:r>
              <a:rPr lang="en-US" sz="1800" b="1">
                <a:solidFill>
                  <a:srgbClr val="0000FF"/>
                </a:solidFill>
                <a:effectLst>
                  <a:outerShdw blurRad="38100" dist="38100" dir="2700000" algn="tl">
                    <a:srgbClr val="000000"/>
                  </a:outerShdw>
                </a:effectLst>
                <a:latin typeface=".VnAvant" pitchFamily="34" charset="0"/>
              </a:rPr>
              <a:t> l</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m nh</a:t>
            </a:r>
            <a:r>
              <a:rPr lang="en-US" sz="1800" b="1">
                <a:solidFill>
                  <a:srgbClr val="0000FF"/>
                </a:solidFill>
                <a:effectLst>
                  <a:outerShdw blurRad="38100" dist="38100" dir="2700000" algn="tl">
                    <a:srgbClr val="000000"/>
                  </a:outerShdw>
                </a:effectLst>
              </a:rPr>
              <a:t>ư</a:t>
            </a:r>
            <a:r>
              <a:rPr lang="en-US" sz="1800" b="1">
                <a:solidFill>
                  <a:srgbClr val="0000FF"/>
                </a:solidFill>
                <a:effectLst>
                  <a:outerShdw blurRad="38100" dist="38100" dir="2700000" algn="tl">
                    <a:srgbClr val="000000"/>
                  </a:outerShdw>
                </a:effectLst>
                <a:latin typeface=".VnAvant" pitchFamily="34" charset="0"/>
              </a:rPr>
              <a:t> th</a:t>
            </a:r>
            <a:r>
              <a:rPr lang="en-US" sz="1800" b="1">
                <a:solidFill>
                  <a:srgbClr val="0000FF"/>
                </a:solidFill>
                <a:effectLst>
                  <a:outerShdw blurRad="38100" dist="38100" dir="2700000" algn="tl">
                    <a:srgbClr val="000000"/>
                  </a:outerShdw>
                </a:effectLst>
              </a:rPr>
              <a:t>ế</a:t>
            </a:r>
            <a:r>
              <a:rPr lang="en-US" sz="1800" b="1">
                <a:solidFill>
                  <a:srgbClr val="0000FF"/>
                </a:solidFill>
                <a:effectLst>
                  <a:outerShdw blurRad="38100" dist="38100" dir="2700000" algn="tl">
                    <a:srgbClr val="000000"/>
                  </a:outerShdw>
                </a:effectLst>
                <a:latin typeface=".VnAvant" pitchFamily="34" charset="0"/>
              </a:rPr>
              <a:t> </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n</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o, sau </a:t>
            </a:r>
            <a:r>
              <a:rPr lang="en-US" sz="1800" b="1">
                <a:solidFill>
                  <a:srgbClr val="0000FF"/>
                </a:solidFill>
                <a:effectLst>
                  <a:outerShdw blurRad="38100" dist="38100" dir="2700000" algn="tl">
                    <a:srgbClr val="000000"/>
                  </a:outerShdw>
                </a:effectLst>
              </a:rPr>
              <a:t>đó</a:t>
            </a:r>
            <a:r>
              <a:rPr lang="en-US" sz="1800" b="1">
                <a:solidFill>
                  <a:srgbClr val="0000FF"/>
                </a:solidFill>
                <a:effectLst>
                  <a:outerShdw blurRad="38100" dist="38100" dir="2700000" algn="tl">
                    <a:srgbClr val="000000"/>
                  </a:outerShdw>
                </a:effectLst>
                <a:latin typeface=".VnAvant" pitchFamily="34" charset="0"/>
              </a:rPr>
              <a:t>, tr</a:t>
            </a:r>
            <a:r>
              <a:rPr lang="en-US" sz="1800" b="1">
                <a:solidFill>
                  <a:srgbClr val="0000FF"/>
                </a:solidFill>
                <a:effectLst>
                  <a:outerShdw blurRad="38100" dist="38100" dir="2700000" algn="tl">
                    <a:srgbClr val="000000"/>
                  </a:outerShdw>
                </a:effectLst>
              </a:rPr>
              <a:t>ở</a:t>
            </a:r>
            <a:r>
              <a:rPr lang="en-US" sz="1800" b="1">
                <a:solidFill>
                  <a:srgbClr val="0000FF"/>
                </a:solidFill>
                <a:effectLst>
                  <a:outerShdw blurRad="38100" dist="38100" dir="2700000" algn="tl">
                    <a:srgbClr val="000000"/>
                  </a:outerShdw>
                </a:effectLst>
                <a:latin typeface=".VnAvant" pitchFamily="34" charset="0"/>
              </a:rPr>
              <a:t> v</a:t>
            </a:r>
            <a:r>
              <a:rPr lang="en-US" sz="1800" b="1">
                <a:solidFill>
                  <a:srgbClr val="0000FF"/>
                </a:solidFill>
                <a:effectLst>
                  <a:outerShdw blurRad="38100" dist="38100" dir="2700000" algn="tl">
                    <a:srgbClr val="000000"/>
                  </a:outerShdw>
                </a:effectLst>
              </a:rPr>
              <a:t>ề</a:t>
            </a:r>
            <a:r>
              <a:rPr lang="en-US" sz="1800" b="1">
                <a:solidFill>
                  <a:srgbClr val="0000FF"/>
                </a:solidFill>
                <a:effectLst>
                  <a:outerShdw blurRad="38100" dist="38100" dir="2700000" algn="tl">
                    <a:srgbClr val="000000"/>
                  </a:outerShdw>
                </a:effectLst>
                <a:latin typeface=".VnAvant" pitchFamily="34" charset="0"/>
              </a:rPr>
              <a:t> gi</a:t>
            </a:r>
            <a:r>
              <a:rPr lang="en-US" sz="1800" b="1">
                <a:solidFill>
                  <a:srgbClr val="0000FF"/>
                </a:solidFill>
                <a:effectLst>
                  <a:outerShdw blurRad="38100" dist="38100" dir="2700000" algn="tl">
                    <a:srgbClr val="000000"/>
                  </a:outerShdw>
                </a:effectLst>
              </a:rPr>
              <a:t>ú</a:t>
            </a:r>
            <a:r>
              <a:rPr lang="en-US" sz="1800" b="1">
                <a:solidFill>
                  <a:srgbClr val="0000FF"/>
                </a:solidFill>
                <a:effectLst>
                  <a:outerShdw blurRad="38100" dist="38100" dir="2700000" algn="tl">
                    <a:srgbClr val="000000"/>
                  </a:outerShdw>
                </a:effectLst>
                <a:latin typeface=".VnAvant" pitchFamily="34" charset="0"/>
              </a:rPr>
              <a:t>p </a:t>
            </a:r>
            <a:r>
              <a:rPr lang="en-US" sz="1800" b="1">
                <a:solidFill>
                  <a:srgbClr val="0000FF"/>
                </a:solidFill>
                <a:effectLst>
                  <a:outerShdw blurRad="38100" dist="38100" dir="2700000" algn="tl">
                    <a:srgbClr val="000000"/>
                  </a:outerShdw>
                </a:effectLst>
              </a:rPr>
              <a:t>đồ</a:t>
            </a:r>
            <a:r>
              <a:rPr lang="en-US" sz="1800" b="1">
                <a:solidFill>
                  <a:srgbClr val="0000FF"/>
                </a:solidFill>
                <a:effectLst>
                  <a:outerShdw blurRad="38100" dist="38100" dir="2700000" algn="tl">
                    <a:srgbClr val="000000"/>
                  </a:outerShdw>
                </a:effectLst>
                <a:latin typeface=".VnAvant" pitchFamily="34" charset="0"/>
              </a:rPr>
              <a:t>ng b</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o ch</a:t>
            </a:r>
            <a:r>
              <a:rPr lang="en-US" sz="1800" b="1">
                <a:solidFill>
                  <a:srgbClr val="0000FF"/>
                </a:solidFill>
                <a:effectLst>
                  <a:outerShdw blurRad="38100" dist="38100" dir="2700000" algn="tl">
                    <a:srgbClr val="000000"/>
                  </a:outerShdw>
                </a:effectLst>
              </a:rPr>
              <a:t>ú</a:t>
            </a:r>
            <a:r>
              <a:rPr lang="en-US" sz="1800" b="1">
                <a:solidFill>
                  <a:srgbClr val="0000FF"/>
                </a:solidFill>
                <a:effectLst>
                  <a:outerShdw blurRad="38100" dist="38100" dir="2700000" algn="tl">
                    <a:srgbClr val="000000"/>
                  </a:outerShdw>
                </a:effectLst>
                <a:latin typeface=".VnAvant" pitchFamily="34" charset="0"/>
              </a:rPr>
              <a:t>ng ta. Nh</a:t>
            </a:r>
            <a:r>
              <a:rPr lang="en-US" sz="1800" b="1">
                <a:solidFill>
                  <a:srgbClr val="0000FF"/>
                </a:solidFill>
                <a:effectLst>
                  <a:outerShdw blurRad="38100" dist="38100" dir="2700000" algn="tl">
                    <a:srgbClr val="000000"/>
                  </a:outerShdw>
                </a:effectLst>
              </a:rPr>
              <a:t>ư</a:t>
            </a:r>
            <a:r>
              <a:rPr lang="en-US" sz="1800" b="1">
                <a:solidFill>
                  <a:srgbClr val="0000FF"/>
                </a:solidFill>
                <a:effectLst>
                  <a:outerShdw blurRad="38100" dist="38100" dir="2700000" algn="tl">
                    <a:srgbClr val="000000"/>
                  </a:outerShdw>
                </a:effectLst>
                <a:latin typeface=".VnAvant" pitchFamily="34" charset="0"/>
              </a:rPr>
              <a:t>ng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 m</a:t>
            </a:r>
            <a:r>
              <a:rPr lang="en-US" sz="1800" b="1">
                <a:solidFill>
                  <a:srgbClr val="0000FF"/>
                </a:solidFill>
                <a:effectLst>
                  <a:outerShdw blurRad="38100" dist="38100" dir="2700000" algn="tl">
                    <a:srgbClr val="000000"/>
                  </a:outerShdw>
                </a:effectLst>
              </a:rPr>
              <a:t>ộ</a:t>
            </a:r>
            <a:r>
              <a:rPr lang="en-US" sz="1800" b="1">
                <a:solidFill>
                  <a:srgbClr val="0000FF"/>
                </a:solidFill>
                <a:effectLst>
                  <a:outerShdw blurRad="38100" dist="38100" dir="2700000" algn="tl">
                    <a:srgbClr val="000000"/>
                  </a:outerShdw>
                </a:effectLst>
                <a:latin typeface=".VnAvant" pitchFamily="34" charset="0"/>
              </a:rPr>
              <a:t>t m</a:t>
            </a:r>
            <a:r>
              <a:rPr lang="en-US" sz="1800" b="1">
                <a:solidFill>
                  <a:srgbClr val="0000FF"/>
                </a:solidFill>
                <a:effectLst>
                  <a:outerShdw blurRad="38100" dist="38100" dir="2700000" algn="tl">
                    <a:srgbClr val="000000"/>
                  </a:outerShdw>
                </a:effectLst>
              </a:rPr>
              <a:t>ì</a:t>
            </a:r>
            <a:r>
              <a:rPr lang="en-US" sz="1800" b="1">
                <a:solidFill>
                  <a:srgbClr val="0000FF"/>
                </a:solidFill>
                <a:effectLst>
                  <a:outerShdw blurRad="38100" dist="38100" dir="2700000" algn="tl">
                    <a:srgbClr val="000000"/>
                  </a:outerShdw>
                </a:effectLst>
                <a:latin typeface=".VnAvant" pitchFamily="34" charset="0"/>
              </a:rPr>
              <a:t>nh còng m</a:t>
            </a:r>
            <a:r>
              <a:rPr lang="en-US" sz="1800" b="1">
                <a:solidFill>
                  <a:srgbClr val="0000FF"/>
                </a:solidFill>
                <a:effectLst>
                  <a:outerShdw blurRad="38100" dist="38100" dir="2700000" algn="tl">
                    <a:srgbClr val="000000"/>
                  </a:outerShdw>
                </a:effectLst>
              </a:rPr>
              <a:t>ạ</a:t>
            </a:r>
            <a:r>
              <a:rPr lang="en-US" sz="1800" b="1">
                <a:solidFill>
                  <a:srgbClr val="0000FF"/>
                </a:solidFill>
                <a:effectLst>
                  <a:outerShdw blurRad="38100" dist="38100" dir="2700000" algn="tl">
                    <a:srgbClr val="000000"/>
                  </a:outerShdw>
                </a:effectLst>
                <a:latin typeface=".VnAvant" pitchFamily="34" charset="0"/>
              </a:rPr>
              <a:t>o </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hi</a:t>
            </a:r>
            <a:r>
              <a:rPr lang="en-US" sz="1800" b="1">
                <a:solidFill>
                  <a:srgbClr val="0000FF"/>
                </a:solidFill>
                <a:effectLst>
                  <a:outerShdw blurRad="38100" dist="38100" dir="2700000" algn="tl">
                    <a:srgbClr val="000000"/>
                  </a:outerShdw>
                </a:effectLst>
              </a:rPr>
              <a:t>ể</a:t>
            </a:r>
            <a:r>
              <a:rPr lang="en-US" sz="1800" b="1">
                <a:solidFill>
                  <a:srgbClr val="0000FF"/>
                </a:solidFill>
                <a:effectLst>
                  <a:outerShdw blurRad="38100" dist="38100" dir="2700000" algn="tl">
                    <a:srgbClr val="000000"/>
                  </a:outerShdw>
                </a:effectLst>
                <a:latin typeface=".VnAvant" pitchFamily="34" charset="0"/>
              </a:rPr>
              <a:t>m. Anh c</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 mu</a:t>
            </a:r>
            <a:r>
              <a:rPr lang="en-US" sz="1800" b="1">
                <a:solidFill>
                  <a:srgbClr val="0000FF"/>
                </a:solidFill>
                <a:effectLst>
                  <a:outerShdw blurRad="38100" dist="38100" dir="2700000" algn="tl">
                    <a:srgbClr val="000000"/>
                  </a:outerShdw>
                </a:effectLst>
              </a:rPr>
              <a:t>ố</a:t>
            </a:r>
            <a:r>
              <a:rPr lang="en-US" sz="1800" b="1">
                <a:solidFill>
                  <a:srgbClr val="0000FF"/>
                </a:solidFill>
                <a:effectLst>
                  <a:outerShdw blurRad="38100" dist="38100" dir="2700000" algn="tl">
                    <a:srgbClr val="000000"/>
                  </a:outerShdw>
                </a:effectLst>
                <a:latin typeface=".VnAvant" pitchFamily="34" charset="0"/>
              </a:rPr>
              <a:t>n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 v</a:t>
            </a:r>
            <a:r>
              <a:rPr lang="en-US" sz="1800" b="1">
                <a:solidFill>
                  <a:srgbClr val="0000FF"/>
                </a:solidFill>
                <a:effectLst>
                  <a:outerShdw blurRad="38100" dist="38100" dir="2700000" algn="tl">
                    <a:srgbClr val="000000"/>
                  </a:outerShdw>
                </a:effectLst>
              </a:rPr>
              <a:t>ớ</a:t>
            </a:r>
            <a:r>
              <a:rPr lang="en-US" sz="1800" b="1">
                <a:solidFill>
                  <a:srgbClr val="0000FF"/>
                </a:solidFill>
                <a:effectLst>
                  <a:outerShdw blurRad="38100" dist="38100" dir="2700000" algn="tl">
                    <a:srgbClr val="000000"/>
                  </a:outerShdw>
                </a:effectLst>
                <a:latin typeface=".VnAvant" pitchFamily="34" charset="0"/>
              </a:rPr>
              <a:t>i t</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i kh</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ng?</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B</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c L</a:t>
            </a:r>
            <a:r>
              <a:rPr lang="en-US" sz="1800" b="1">
                <a:solidFill>
                  <a:srgbClr val="0000FF"/>
                </a:solidFill>
                <a:effectLst>
                  <a:outerShdw blurRad="38100" dist="38100" dir="2700000" algn="tl">
                    <a:srgbClr val="000000"/>
                  </a:outerShdw>
                </a:effectLst>
              </a:rPr>
              <a:t>ê</a:t>
            </a:r>
            <a:r>
              <a:rPr lang="en-US" sz="1800" b="1">
                <a:solidFill>
                  <a:srgbClr val="0000FF"/>
                </a:solidFill>
                <a:effectLst>
                  <a:outerShdw blurRad="38100" dist="38100" dir="2700000" algn="tl">
                    <a:srgbClr val="000000"/>
                  </a:outerShdw>
                </a:effectLst>
                <a:latin typeface=".VnAvant" pitchFamily="34" charset="0"/>
              </a:rPr>
              <a:t> söng s</a:t>
            </a:r>
            <a:r>
              <a:rPr lang="en-US" sz="1800" b="1">
                <a:solidFill>
                  <a:srgbClr val="0000FF"/>
                </a:solidFill>
                <a:effectLst>
                  <a:outerShdw blurRad="38100" dist="38100" dir="2700000" algn="tl">
                    <a:srgbClr val="000000"/>
                  </a:outerShdw>
                </a:effectLst>
              </a:rPr>
              <a:t>ố</a:t>
            </a:r>
            <a:r>
              <a:rPr lang="en-US" sz="1800" b="1">
                <a:solidFill>
                  <a:srgbClr val="0000FF"/>
                </a:solidFill>
                <a:effectLst>
                  <a:outerShdw blurRad="38100" dist="38100" dir="2700000" algn="tl">
                    <a:srgbClr val="000000"/>
                  </a:outerShdw>
                </a:effectLst>
                <a:latin typeface=".VnAvant" pitchFamily="34" charset="0"/>
              </a:rPr>
              <a:t>t:</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-Nh</a:t>
            </a:r>
            <a:r>
              <a:rPr lang="en-US" sz="1800" b="1">
                <a:solidFill>
                  <a:srgbClr val="0000FF"/>
                </a:solidFill>
                <a:effectLst>
                  <a:outerShdw blurRad="38100" dist="38100" dir="2700000" algn="tl">
                    <a:srgbClr val="000000"/>
                  </a:outerShdw>
                </a:effectLst>
              </a:rPr>
              <a:t>ư</a:t>
            </a:r>
            <a:r>
              <a:rPr lang="en-US" sz="1800" b="1">
                <a:solidFill>
                  <a:srgbClr val="0000FF"/>
                </a:solidFill>
                <a:effectLst>
                  <a:outerShdw blurRad="38100" dist="38100" dir="2700000" algn="tl">
                    <a:srgbClr val="000000"/>
                  </a:outerShdw>
                </a:effectLst>
                <a:latin typeface=".VnAvant" pitchFamily="34" charset="0"/>
              </a:rPr>
              <a:t>ng ch</a:t>
            </a:r>
            <a:r>
              <a:rPr lang="en-US" sz="1800" b="1">
                <a:solidFill>
                  <a:srgbClr val="0000FF"/>
                </a:solidFill>
                <a:effectLst>
                  <a:outerShdw blurRad="38100" dist="38100" dir="2700000" algn="tl">
                    <a:srgbClr val="000000"/>
                  </a:outerShdw>
                </a:effectLst>
              </a:rPr>
              <a:t>ú</a:t>
            </a:r>
            <a:r>
              <a:rPr lang="en-US" sz="1800" b="1">
                <a:solidFill>
                  <a:srgbClr val="0000FF"/>
                </a:solidFill>
                <a:effectLst>
                  <a:outerShdw blurRad="38100" dist="38100" dir="2700000" algn="tl">
                    <a:srgbClr val="000000"/>
                  </a:outerShdw>
                </a:effectLst>
                <a:latin typeface=".VnAvant" pitchFamily="34" charset="0"/>
              </a:rPr>
              <a:t>ng ta l</a:t>
            </a:r>
            <a:r>
              <a:rPr lang="en-US" sz="1800" b="1">
                <a:solidFill>
                  <a:srgbClr val="0000FF"/>
                </a:solidFill>
                <a:effectLst>
                  <a:outerShdw blurRad="38100" dist="38100" dir="2700000" algn="tl">
                    <a:srgbClr val="000000"/>
                  </a:outerShdw>
                </a:effectLst>
              </a:rPr>
              <a:t>ấ</a:t>
            </a:r>
            <a:r>
              <a:rPr lang="en-US" sz="1800" b="1">
                <a:solidFill>
                  <a:srgbClr val="0000FF"/>
                </a:solidFill>
                <a:effectLst>
                  <a:outerShdw blurRad="38100" dist="38100" dir="2700000" algn="tl">
                    <a:srgbClr val="000000"/>
                  </a:outerShdw>
                </a:effectLst>
                <a:latin typeface=".VnAvant" pitchFamily="34" charset="0"/>
              </a:rPr>
              <a:t>y </a:t>
            </a:r>
            <a:r>
              <a:rPr lang="en-US" sz="1800" b="1">
                <a:solidFill>
                  <a:srgbClr val="0000FF"/>
                </a:solidFill>
                <a:effectLst>
                  <a:outerShdw blurRad="38100" dist="38100" dir="2700000" algn="tl">
                    <a:srgbClr val="000000"/>
                  </a:outerShdw>
                </a:effectLst>
              </a:rPr>
              <a:t>đâ</a:t>
            </a:r>
            <a:r>
              <a:rPr lang="en-US" sz="1800" b="1">
                <a:solidFill>
                  <a:srgbClr val="0000FF"/>
                </a:solidFill>
                <a:effectLst>
                  <a:outerShdw blurRad="38100" dist="38100" dir="2700000" algn="tl">
                    <a:srgbClr val="000000"/>
                  </a:outerShdw>
                </a:effectLst>
                <a:latin typeface=".VnAvant" pitchFamily="34" charset="0"/>
              </a:rPr>
              <a:t>u ra ti</a:t>
            </a:r>
            <a:r>
              <a:rPr lang="en-US" sz="1800" b="1">
                <a:solidFill>
                  <a:srgbClr val="0000FF"/>
                </a:solidFill>
                <a:effectLst>
                  <a:outerShdw blurRad="38100" dist="38100" dir="2700000" algn="tl">
                    <a:srgbClr val="000000"/>
                  </a:outerShdw>
                </a:effectLst>
              </a:rPr>
              <a:t>ề</a:t>
            </a:r>
            <a:r>
              <a:rPr lang="en-US" sz="1800" b="1">
                <a:solidFill>
                  <a:srgbClr val="0000FF"/>
                </a:solidFill>
                <a:effectLst>
                  <a:outerShdw blurRad="38100" dist="38100" dir="2700000" algn="tl">
                    <a:srgbClr val="000000"/>
                  </a:outerShdw>
                </a:effectLst>
                <a:latin typeface=".VnAvant" pitchFamily="34" charset="0"/>
              </a:rPr>
              <a:t>n m</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rPr>
              <a:t>    -Đâ</a:t>
            </a:r>
            <a:r>
              <a:rPr lang="en-US" sz="1800" b="1">
                <a:solidFill>
                  <a:srgbClr val="0000FF"/>
                </a:solidFill>
                <a:effectLst>
                  <a:outerShdw blurRad="38100" dist="38100" dir="2700000" algn="tl">
                    <a:srgbClr val="000000"/>
                  </a:outerShdw>
                </a:effectLst>
                <a:latin typeface=".VnAvant" pitchFamily="34" charset="0"/>
              </a:rPr>
              <a:t>y, ti</a:t>
            </a:r>
            <a:r>
              <a:rPr lang="en-US" sz="1800" b="1">
                <a:solidFill>
                  <a:srgbClr val="0000FF"/>
                </a:solidFill>
                <a:effectLst>
                  <a:outerShdw blurRad="38100" dist="38100" dir="2700000" algn="tl">
                    <a:srgbClr val="000000"/>
                  </a:outerShdw>
                </a:effectLst>
              </a:rPr>
              <a:t>ề</a:t>
            </a:r>
            <a:r>
              <a:rPr lang="en-US" sz="1800" b="1">
                <a:solidFill>
                  <a:srgbClr val="0000FF"/>
                </a:solidFill>
                <a:effectLst>
                  <a:outerShdw blurRad="38100" dist="38100" dir="2700000" algn="tl">
                    <a:srgbClr val="000000"/>
                  </a:outerShdw>
                </a:effectLst>
                <a:latin typeface=".VnAvant" pitchFamily="34" charset="0"/>
              </a:rPr>
              <a:t>n </a:t>
            </a:r>
            <a:r>
              <a:rPr lang="en-US" sz="1800" b="1">
                <a:solidFill>
                  <a:srgbClr val="0000FF"/>
                </a:solidFill>
                <a:effectLst>
                  <a:outerShdw blurRad="38100" dist="38100" dir="2700000" algn="tl">
                    <a:srgbClr val="000000"/>
                  </a:outerShdw>
                </a:effectLst>
              </a:rPr>
              <a:t>đâ</a:t>
            </a:r>
            <a:r>
              <a:rPr lang="en-US" sz="1800" b="1">
                <a:solidFill>
                  <a:srgbClr val="0000FF"/>
                </a:solidFill>
                <a:effectLst>
                  <a:outerShdw blurRad="38100" dist="38100" dir="2700000" algn="tl">
                    <a:srgbClr val="000000"/>
                  </a:outerShdw>
                </a:effectLst>
                <a:latin typeface=".VnAvant" pitchFamily="34" charset="0"/>
              </a:rPr>
              <a:t>y!</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V</a:t>
            </a:r>
            <a:r>
              <a:rPr lang="en-US" sz="1800" b="1">
                <a:solidFill>
                  <a:srgbClr val="0000FF"/>
                </a:solidFill>
                <a:effectLst>
                  <a:outerShdw blurRad="38100" dist="38100" dir="2700000" algn="tl">
                    <a:srgbClr val="000000"/>
                  </a:outerShdw>
                </a:effectLst>
              </a:rPr>
              <a:t>ừ</a:t>
            </a:r>
            <a:r>
              <a:rPr lang="en-US" sz="1800" b="1">
                <a:solidFill>
                  <a:srgbClr val="0000FF"/>
                </a:solidFill>
                <a:effectLst>
                  <a:outerShdw blurRad="38100" dist="38100" dir="2700000" algn="tl">
                    <a:srgbClr val="000000"/>
                  </a:outerShdw>
                </a:effectLst>
                <a:latin typeface=".VnAvant" pitchFamily="34" charset="0"/>
              </a:rPr>
              <a:t>a n</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i, B</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c H</a:t>
            </a:r>
            <a:r>
              <a:rPr lang="en-US" sz="1800" b="1">
                <a:solidFill>
                  <a:srgbClr val="0000FF"/>
                </a:solidFill>
                <a:effectLst>
                  <a:outerShdw blurRad="38100" dist="38100" dir="2700000" algn="tl">
                    <a:srgbClr val="000000"/>
                  </a:outerShdw>
                </a:effectLst>
              </a:rPr>
              <a:t>ồ</a:t>
            </a:r>
            <a:r>
              <a:rPr lang="en-US" sz="1800" b="1">
                <a:solidFill>
                  <a:srgbClr val="0000FF"/>
                </a:solidFill>
                <a:effectLst>
                  <a:outerShdw blurRad="38100" dist="38100" dir="2700000" algn="tl">
                    <a:srgbClr val="000000"/>
                  </a:outerShdw>
                </a:effectLst>
                <a:latin typeface=".VnAvant" pitchFamily="34" charset="0"/>
              </a:rPr>
              <a:t> v</a:t>
            </a:r>
            <a:r>
              <a:rPr lang="en-US" sz="1800" b="1">
                <a:solidFill>
                  <a:srgbClr val="0000FF"/>
                </a:solidFill>
                <a:effectLst>
                  <a:outerShdw blurRad="38100" dist="38100" dir="2700000" algn="tl">
                    <a:srgbClr val="000000"/>
                  </a:outerShdw>
                </a:effectLst>
              </a:rPr>
              <a:t>ừ</a:t>
            </a:r>
            <a:r>
              <a:rPr lang="en-US" sz="1800" b="1">
                <a:solidFill>
                  <a:srgbClr val="0000FF"/>
                </a:solidFill>
                <a:effectLst>
                  <a:outerShdw blurRad="38100" dist="38100" dir="2700000" algn="tl">
                    <a:srgbClr val="000000"/>
                  </a:outerShdw>
                </a:effectLst>
                <a:latin typeface=".VnAvant" pitchFamily="34" charset="0"/>
              </a:rPr>
              <a:t>a gi</a:t>
            </a:r>
            <a:r>
              <a:rPr lang="en-US" sz="1800" b="1">
                <a:solidFill>
                  <a:srgbClr val="0000FF"/>
                </a:solidFill>
                <a:effectLst>
                  <a:outerShdw blurRad="38100" dist="38100" dir="2700000" algn="tl">
                    <a:srgbClr val="000000"/>
                  </a:outerShdw>
                </a:effectLst>
              </a:rPr>
              <a:t>ơ</a:t>
            </a:r>
            <a:r>
              <a:rPr lang="en-US" sz="1800" b="1">
                <a:solidFill>
                  <a:srgbClr val="0000FF"/>
                </a:solidFill>
                <a:effectLst>
                  <a:outerShdw blurRad="38100" dist="38100" dir="2700000" algn="tl">
                    <a:srgbClr val="000000"/>
                  </a:outerShdw>
                </a:effectLst>
                <a:latin typeface=".VnAvant" pitchFamily="34" charset="0"/>
              </a:rPr>
              <a:t> hai b</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n tay ra v</a:t>
            </a:r>
            <a:r>
              <a:rPr lang="en-US" sz="1800" b="1">
                <a:solidFill>
                  <a:srgbClr val="0000FF"/>
                </a:solidFill>
                <a:effectLst>
                  <a:outerShdw blurRad="38100" dist="38100" dir="2700000" algn="tl">
                    <a:srgbClr val="000000"/>
                  </a:outerShdw>
                </a:effectLst>
              </a:rPr>
              <a:t>à </a:t>
            </a:r>
            <a:r>
              <a:rPr lang="en-US" sz="1800" b="1">
                <a:solidFill>
                  <a:srgbClr val="0000FF"/>
                </a:solidFill>
                <a:effectLst>
                  <a:outerShdw blurRad="38100" dist="38100" dir="2700000" algn="tl">
                    <a:srgbClr val="000000"/>
                  </a:outerShdw>
                </a:effectLst>
                <a:latin typeface=".VnAvant" pitchFamily="34" charset="0"/>
              </a:rPr>
              <a:t>t</a:t>
            </a:r>
            <a:r>
              <a:rPr lang="en-US" sz="1800" b="1">
                <a:solidFill>
                  <a:srgbClr val="0000FF"/>
                </a:solidFill>
                <a:effectLst>
                  <a:outerShdw blurRad="38100" dist="38100" dir="2700000" algn="tl">
                    <a:srgbClr val="000000"/>
                  </a:outerShdw>
                </a:effectLst>
              </a:rPr>
              <a:t>iế</a:t>
            </a:r>
            <a:r>
              <a:rPr lang="en-US" sz="1800" b="1">
                <a:solidFill>
                  <a:srgbClr val="0000FF"/>
                </a:solidFill>
                <a:effectLst>
                  <a:outerShdw blurRad="38100" dist="38100" dir="2700000" algn="tl">
                    <a:srgbClr val="000000"/>
                  </a:outerShdw>
                </a:effectLst>
                <a:latin typeface=".VnAvant" pitchFamily="34" charset="0"/>
              </a:rPr>
              <a:t>p: </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-Ch</a:t>
            </a:r>
            <a:r>
              <a:rPr lang="en-US" sz="1800" b="1">
                <a:solidFill>
                  <a:srgbClr val="0000FF"/>
                </a:solidFill>
                <a:effectLst>
                  <a:outerShdw blurRad="38100" dist="38100" dir="2700000" algn="tl">
                    <a:srgbClr val="000000"/>
                  </a:outerShdw>
                </a:effectLst>
              </a:rPr>
              <a:t>ú</a:t>
            </a:r>
            <a:r>
              <a:rPr lang="en-US" sz="1800" b="1">
                <a:solidFill>
                  <a:srgbClr val="0000FF"/>
                </a:solidFill>
                <a:effectLst>
                  <a:outerShdw blurRad="38100" dist="38100" dir="2700000" algn="tl">
                    <a:srgbClr val="000000"/>
                  </a:outerShdw>
                </a:effectLst>
                <a:latin typeface=".VnAvant" pitchFamily="34" charset="0"/>
              </a:rPr>
              <a:t>ng ta </a:t>
            </a:r>
            <a:r>
              <a:rPr lang="en-US" sz="1800" b="1">
                <a:solidFill>
                  <a:srgbClr val="0000FF"/>
                </a:solidFill>
                <a:effectLst>
                  <a:outerShdw blurRad="38100" dist="38100" dir="2700000" algn="tl">
                    <a:srgbClr val="000000"/>
                  </a:outerShdw>
                </a:effectLst>
              </a:rPr>
              <a:t>sẽ</a:t>
            </a:r>
            <a:r>
              <a:rPr lang="en-US" sz="1800" b="1">
                <a:solidFill>
                  <a:srgbClr val="0000FF"/>
                </a:solidFill>
                <a:effectLst>
                  <a:outerShdw blurRad="38100" dist="38100" dir="2700000" algn="tl">
                    <a:srgbClr val="000000"/>
                  </a:outerShdw>
                </a:effectLst>
                <a:latin typeface=".VnAvant" pitchFamily="34" charset="0"/>
              </a:rPr>
              <a:t> l</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m b</a:t>
            </a:r>
            <a:r>
              <a:rPr lang="en-US" sz="1800" b="1">
                <a:solidFill>
                  <a:srgbClr val="0000FF"/>
                </a:solidFill>
                <a:effectLst>
                  <a:outerShdw blurRad="38100" dist="38100" dir="2700000" algn="tl">
                    <a:srgbClr val="000000"/>
                  </a:outerShdw>
                </a:effectLst>
              </a:rPr>
              <a:t>ấ</a:t>
            </a:r>
            <a:r>
              <a:rPr lang="en-US" sz="1800" b="1">
                <a:solidFill>
                  <a:srgbClr val="0000FF"/>
                </a:solidFill>
                <a:effectLst>
                  <a:outerShdw blurRad="38100" dist="38100" dir="2700000" algn="tl">
                    <a:srgbClr val="000000"/>
                  </a:outerShdw>
                </a:effectLst>
                <a:latin typeface=".VnAvant" pitchFamily="34" charset="0"/>
              </a:rPr>
              <a:t>t c</a:t>
            </a:r>
            <a:r>
              <a:rPr lang="en-US" sz="1800" b="1">
                <a:solidFill>
                  <a:srgbClr val="0000FF"/>
                </a:solidFill>
                <a:effectLst>
                  <a:outerShdw blurRad="38100" dist="38100" dir="2700000" algn="tl">
                    <a:srgbClr val="000000"/>
                  </a:outerShdw>
                </a:effectLst>
              </a:rPr>
              <a:t>ứ</a:t>
            </a:r>
            <a:r>
              <a:rPr lang="en-US" sz="1800" b="1">
                <a:solidFill>
                  <a:srgbClr val="0000FF"/>
                </a:solidFill>
                <a:effectLst>
                  <a:outerShdw blurRad="38100" dist="38100" dir="2700000" algn="tl">
                    <a:srgbClr val="000000"/>
                  </a:outerShdw>
                </a:effectLst>
                <a:latin typeface=".VnAvant" pitchFamily="34" charset="0"/>
              </a:rPr>
              <a:t> vi</a:t>
            </a:r>
            <a:r>
              <a:rPr lang="en-US" sz="1800" b="1">
                <a:solidFill>
                  <a:srgbClr val="0000FF"/>
                </a:solidFill>
                <a:effectLst>
                  <a:outerShdw blurRad="38100" dist="38100" dir="2700000" algn="tl">
                    <a:srgbClr val="000000"/>
                  </a:outerShdw>
                </a:effectLst>
              </a:rPr>
              <a:t>ệ</a:t>
            </a:r>
            <a:r>
              <a:rPr lang="en-US" sz="1800" b="1">
                <a:solidFill>
                  <a:srgbClr val="0000FF"/>
                </a:solidFill>
                <a:effectLst>
                  <a:outerShdw blurRad="38100" dist="38100" dir="2700000" algn="tl">
                    <a:srgbClr val="000000"/>
                  </a:outerShdw>
                </a:effectLst>
                <a:latin typeface=".VnAvant" pitchFamily="34" charset="0"/>
              </a:rPr>
              <a:t>c </a:t>
            </a:r>
            <a:r>
              <a:rPr lang="en-US" sz="1800" b="1">
                <a:solidFill>
                  <a:srgbClr val="0000FF"/>
                </a:solidFill>
                <a:effectLst>
                  <a:outerShdw blurRad="38100" dist="38100" dir="2700000" algn="tl">
                    <a:srgbClr val="000000"/>
                  </a:outerShdw>
                </a:effectLst>
              </a:rPr>
              <a:t>gì</a:t>
            </a:r>
            <a:r>
              <a:rPr lang="en-US" sz="1800" b="1">
                <a:solidFill>
                  <a:srgbClr val="0000FF"/>
                </a:solidFill>
                <a:effectLst>
                  <a:outerShdw blurRad="38100" dist="38100" dir="2700000" algn="tl">
                    <a:srgbClr val="000000"/>
                  </a:outerShdw>
                </a:effectLst>
                <a:latin typeface=".VnAvant" pitchFamily="34" charset="0"/>
              </a:rPr>
              <a:t> </a:t>
            </a:r>
            <a:r>
              <a:rPr lang="en-US" sz="1800" b="1">
                <a:solidFill>
                  <a:srgbClr val="0000FF"/>
                </a:solidFill>
                <a:effectLst>
                  <a:outerShdw blurRad="38100" dist="38100" dir="2700000" algn="tl">
                    <a:srgbClr val="000000"/>
                  </a:outerShdw>
                </a:effectLst>
              </a:rPr>
              <a:t>để</a:t>
            </a:r>
            <a:r>
              <a:rPr lang="en-US" sz="1800" b="1">
                <a:solidFill>
                  <a:srgbClr val="0000FF"/>
                </a:solidFill>
                <a:effectLst>
                  <a:outerShdw blurRad="38100" dist="38100" dir="2700000" algn="tl">
                    <a:srgbClr val="000000"/>
                  </a:outerShdw>
                </a:effectLst>
                <a:latin typeface=".VnAvant" pitchFamily="34" charset="0"/>
              </a:rPr>
              <a:t> s</a:t>
            </a:r>
            <a:r>
              <a:rPr lang="en-US" sz="1800" b="1">
                <a:solidFill>
                  <a:srgbClr val="0000FF"/>
                </a:solidFill>
                <a:effectLst>
                  <a:outerShdw blurRad="38100" dist="38100" dir="2700000" algn="tl">
                    <a:srgbClr val="000000"/>
                  </a:outerShdw>
                </a:effectLst>
              </a:rPr>
              <a:t>ố</a:t>
            </a:r>
            <a:r>
              <a:rPr lang="en-US" sz="1800" b="1">
                <a:solidFill>
                  <a:srgbClr val="0000FF"/>
                </a:solidFill>
                <a:effectLst>
                  <a:outerShdw blurRad="38100" dist="38100" dir="2700000" algn="tl">
                    <a:srgbClr val="000000"/>
                  </a:outerShdw>
                </a:effectLst>
                <a:latin typeface=".VnAvant" pitchFamily="34" charset="0"/>
              </a:rPr>
              <a:t>ng v</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 </a:t>
            </a:r>
            <a:r>
              <a:rPr lang="en-US" sz="1800" b="1">
                <a:solidFill>
                  <a:srgbClr val="0000FF"/>
                </a:solidFill>
                <a:effectLst>
                  <a:outerShdw blurRad="38100" dist="38100" dir="2700000" algn="tl">
                    <a:srgbClr val="000000"/>
                  </a:outerShdw>
                </a:effectLst>
              </a:rPr>
              <a:t>để</a:t>
            </a:r>
            <a:r>
              <a:rPr lang="en-US" sz="1800" b="1">
                <a:solidFill>
                  <a:srgbClr val="0000FF"/>
                </a:solidFill>
                <a:effectLst>
                  <a:outerShdw blurRad="38100" dist="38100" dir="2700000" algn="tl">
                    <a:srgbClr val="000000"/>
                  </a:outerShdw>
                </a:effectLst>
                <a:latin typeface=".VnAvant" pitchFamily="34" charset="0"/>
              </a:rPr>
              <a:t>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 Anh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 v</a:t>
            </a:r>
            <a:r>
              <a:rPr lang="en-US" sz="1800" b="1">
                <a:solidFill>
                  <a:srgbClr val="0000FF"/>
                </a:solidFill>
                <a:effectLst>
                  <a:outerShdw blurRad="38100" dist="38100" dir="2700000" algn="tl">
                    <a:srgbClr val="000000"/>
                  </a:outerShdw>
                </a:effectLst>
              </a:rPr>
              <a:t>ớ</a:t>
            </a:r>
            <a:r>
              <a:rPr lang="en-US" sz="1800" b="1">
                <a:solidFill>
                  <a:srgbClr val="0000FF"/>
                </a:solidFill>
                <a:effectLst>
                  <a:outerShdw blurRad="38100" dist="38100" dir="2700000" algn="tl">
                    <a:srgbClr val="000000"/>
                  </a:outerShdw>
                </a:effectLst>
                <a:latin typeface=".VnAvant" pitchFamily="34" charset="0"/>
              </a:rPr>
              <a:t>i t</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i ch</a:t>
            </a:r>
            <a:r>
              <a:rPr lang="en-US" sz="1800" b="1">
                <a:solidFill>
                  <a:srgbClr val="0000FF"/>
                </a:solidFill>
                <a:effectLst>
                  <a:outerShdw blurRad="38100" dist="38100" dir="2700000" algn="tl">
                    <a:srgbClr val="000000"/>
                  </a:outerShdw>
                </a:effectLst>
              </a:rPr>
              <a:t>ứ</a:t>
            </a:r>
            <a:r>
              <a:rPr lang="en-US" sz="1800" b="1">
                <a:solidFill>
                  <a:srgbClr val="0000FF"/>
                </a:solidFill>
                <a:effectLst>
                  <a:outerShdw blurRad="38100" dist="38100" dir="2700000" algn="tl">
                    <a:srgbClr val="000000"/>
                  </a:outerShdw>
                </a:effectLst>
                <a:latin typeface=".VnAvant" pitchFamily="34"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ppt_w</p:attrName>
                                        </p:attrNameLst>
                                      </p:cBhvr>
                                      <p:tavLst>
                                        <p:tav tm="0">
                                          <p:val>
                                            <p:strVal val="#ppt_w*0.70"/>
                                          </p:val>
                                        </p:tav>
                                        <p:tav tm="100000">
                                          <p:val>
                                            <p:strVal val="#ppt_w"/>
                                          </p:val>
                                        </p:tav>
                                      </p:tavLst>
                                    </p:anim>
                                    <p:anim calcmode="lin" valueType="num">
                                      <p:cBhvr>
                                        <p:cTn id="8" dur="1000" fill="hold"/>
                                        <p:tgtEl>
                                          <p:spTgt spid="91138"/>
                                        </p:tgtEl>
                                        <p:attrNameLst>
                                          <p:attrName>ppt_h</p:attrName>
                                        </p:attrNameLst>
                                      </p:cBhvr>
                                      <p:tavLst>
                                        <p:tav tm="0">
                                          <p:val>
                                            <p:strVal val="#ppt_h"/>
                                          </p:val>
                                        </p:tav>
                                        <p:tav tm="100000">
                                          <p:val>
                                            <p:strVal val="#ppt_h"/>
                                          </p:val>
                                        </p:tav>
                                      </p:tavLst>
                                    </p:anim>
                                    <p:animEffect transition="in" filter="fade">
                                      <p:cBhvr>
                                        <p:cTn id="9" dur="1000"/>
                                        <p:tgtEl>
                                          <p:spTgt spid="9113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4818"/>
                                        </p:tgtEl>
                                        <p:attrNameLst>
                                          <p:attrName>style.visibility</p:attrName>
                                        </p:attrNameLst>
                                      </p:cBhvr>
                                      <p:to>
                                        <p:strVal val="visible"/>
                                      </p:to>
                                    </p:set>
                                    <p:anim calcmode="lin" valueType="num">
                                      <p:cBhvr>
                                        <p:cTn id="12" dur="1000" fill="hold"/>
                                        <p:tgtEl>
                                          <p:spTgt spid="34818"/>
                                        </p:tgtEl>
                                        <p:attrNameLst>
                                          <p:attrName>ppt_w</p:attrName>
                                        </p:attrNameLst>
                                      </p:cBhvr>
                                      <p:tavLst>
                                        <p:tav tm="0">
                                          <p:val>
                                            <p:strVal val="#ppt_w*0.70"/>
                                          </p:val>
                                        </p:tav>
                                        <p:tav tm="100000">
                                          <p:val>
                                            <p:strVal val="#ppt_w"/>
                                          </p:val>
                                        </p:tav>
                                      </p:tavLst>
                                    </p:anim>
                                    <p:anim calcmode="lin" valueType="num">
                                      <p:cBhvr>
                                        <p:cTn id="13" dur="1000" fill="hold"/>
                                        <p:tgtEl>
                                          <p:spTgt spid="34818"/>
                                        </p:tgtEl>
                                        <p:attrNameLst>
                                          <p:attrName>ppt_h</p:attrName>
                                        </p:attrNameLst>
                                      </p:cBhvr>
                                      <p:tavLst>
                                        <p:tav tm="0">
                                          <p:val>
                                            <p:strVal val="#ppt_h"/>
                                          </p:val>
                                        </p:tav>
                                        <p:tav tm="100000">
                                          <p:val>
                                            <p:strVal val="#ppt_h"/>
                                          </p:val>
                                        </p:tav>
                                      </p:tavLst>
                                    </p:anim>
                                    <p:animEffect transition="in" filter="fade">
                                      <p:cBhvr>
                                        <p:cTn id="14" dur="1000"/>
                                        <p:tgtEl>
                                          <p:spTgt spid="348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4821">
                                            <p:txEl>
                                              <p:pRg st="0" end="0"/>
                                            </p:txEl>
                                          </p:spTgt>
                                        </p:tgtEl>
                                        <p:attrNameLst>
                                          <p:attrName>style.visibility</p:attrName>
                                        </p:attrNameLst>
                                      </p:cBhvr>
                                      <p:to>
                                        <p:strVal val="visible"/>
                                      </p:to>
                                    </p:set>
                                    <p:anim calcmode="lin" valueType="num">
                                      <p:cBhvr>
                                        <p:cTn id="19" dur="500" fill="hold"/>
                                        <p:tgtEl>
                                          <p:spTgt spid="3482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4821">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4821">
                                            <p:txEl>
                                              <p:pRg st="0" end="0"/>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4821">
                                            <p:txEl>
                                              <p:pRg st="1" end="1"/>
                                            </p:txEl>
                                          </p:spTgt>
                                        </p:tgtEl>
                                        <p:attrNameLst>
                                          <p:attrName>style.visibility</p:attrName>
                                        </p:attrNameLst>
                                      </p:cBhvr>
                                      <p:to>
                                        <p:strVal val="visible"/>
                                      </p:to>
                                    </p:set>
                                    <p:anim calcmode="lin" valueType="num">
                                      <p:cBhvr>
                                        <p:cTn id="24" dur="500" fill="hold"/>
                                        <p:tgtEl>
                                          <p:spTgt spid="34821">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4821">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4821">
                                            <p:txEl>
                                              <p:pRg st="1" end="1"/>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4821">
                                            <p:txEl>
                                              <p:pRg st="2" end="2"/>
                                            </p:txEl>
                                          </p:spTgt>
                                        </p:tgtEl>
                                        <p:attrNameLst>
                                          <p:attrName>style.visibility</p:attrName>
                                        </p:attrNameLst>
                                      </p:cBhvr>
                                      <p:to>
                                        <p:strVal val="visible"/>
                                      </p:to>
                                    </p:set>
                                    <p:anim calcmode="lin" valueType="num">
                                      <p:cBhvr>
                                        <p:cTn id="29" dur="500" fill="hold"/>
                                        <p:tgtEl>
                                          <p:spTgt spid="34821">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4821">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4821">
                                            <p:txEl>
                                              <p:pRg st="2" end="2"/>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4821">
                                            <p:txEl>
                                              <p:pRg st="3" end="3"/>
                                            </p:txEl>
                                          </p:spTgt>
                                        </p:tgtEl>
                                        <p:attrNameLst>
                                          <p:attrName>style.visibility</p:attrName>
                                        </p:attrNameLst>
                                      </p:cBhvr>
                                      <p:to>
                                        <p:strVal val="visible"/>
                                      </p:to>
                                    </p:set>
                                    <p:anim calcmode="lin" valueType="num">
                                      <p:cBhvr>
                                        <p:cTn id="34" dur="500" fill="hold"/>
                                        <p:tgtEl>
                                          <p:spTgt spid="34821">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4821">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4821">
                                            <p:txEl>
                                              <p:pRg st="3" end="3"/>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4821">
                                            <p:txEl>
                                              <p:pRg st="4" end="4"/>
                                            </p:txEl>
                                          </p:spTgt>
                                        </p:tgtEl>
                                        <p:attrNameLst>
                                          <p:attrName>style.visibility</p:attrName>
                                        </p:attrNameLst>
                                      </p:cBhvr>
                                      <p:to>
                                        <p:strVal val="visible"/>
                                      </p:to>
                                    </p:set>
                                    <p:anim calcmode="lin" valueType="num">
                                      <p:cBhvr>
                                        <p:cTn id="39" dur="500" fill="hold"/>
                                        <p:tgtEl>
                                          <p:spTgt spid="3482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4821">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4821">
                                            <p:txEl>
                                              <p:pRg st="4" end="4"/>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34821">
                                            <p:txEl>
                                              <p:pRg st="5" end="5"/>
                                            </p:txEl>
                                          </p:spTgt>
                                        </p:tgtEl>
                                        <p:attrNameLst>
                                          <p:attrName>style.visibility</p:attrName>
                                        </p:attrNameLst>
                                      </p:cBhvr>
                                      <p:to>
                                        <p:strVal val="visible"/>
                                      </p:to>
                                    </p:set>
                                    <p:anim calcmode="lin" valueType="num">
                                      <p:cBhvr>
                                        <p:cTn id="44" dur="500" fill="hold"/>
                                        <p:tgtEl>
                                          <p:spTgt spid="34821">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4821">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34821">
                                            <p:txEl>
                                              <p:pRg st="5" end="5"/>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34821">
                                            <p:txEl>
                                              <p:pRg st="6" end="6"/>
                                            </p:txEl>
                                          </p:spTgt>
                                        </p:tgtEl>
                                        <p:attrNameLst>
                                          <p:attrName>style.visibility</p:attrName>
                                        </p:attrNameLst>
                                      </p:cBhvr>
                                      <p:to>
                                        <p:strVal val="visible"/>
                                      </p:to>
                                    </p:set>
                                    <p:anim calcmode="lin" valueType="num">
                                      <p:cBhvr>
                                        <p:cTn id="49" dur="500" fill="hold"/>
                                        <p:tgtEl>
                                          <p:spTgt spid="34821">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4821">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4821">
                                            <p:txEl>
                                              <p:pRg st="6" end="6"/>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34821">
                                            <p:txEl>
                                              <p:pRg st="7" end="7"/>
                                            </p:txEl>
                                          </p:spTgt>
                                        </p:tgtEl>
                                        <p:attrNameLst>
                                          <p:attrName>style.visibility</p:attrName>
                                        </p:attrNameLst>
                                      </p:cBhvr>
                                      <p:to>
                                        <p:strVal val="visible"/>
                                      </p:to>
                                    </p:set>
                                    <p:anim calcmode="lin" valueType="num">
                                      <p:cBhvr>
                                        <p:cTn id="54" dur="500" fill="hold"/>
                                        <p:tgtEl>
                                          <p:spTgt spid="34821">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4821">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4821">
                                            <p:txEl>
                                              <p:pRg st="7" end="7"/>
                                            </p:txEl>
                                          </p:spTgt>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34821">
                                            <p:txEl>
                                              <p:pRg st="8" end="8"/>
                                            </p:txEl>
                                          </p:spTgt>
                                        </p:tgtEl>
                                        <p:attrNameLst>
                                          <p:attrName>style.visibility</p:attrName>
                                        </p:attrNameLst>
                                      </p:cBhvr>
                                      <p:to>
                                        <p:strVal val="visible"/>
                                      </p:to>
                                    </p:set>
                                    <p:anim calcmode="lin" valueType="num">
                                      <p:cBhvr>
                                        <p:cTn id="59" dur="500" fill="hold"/>
                                        <p:tgtEl>
                                          <p:spTgt spid="34821">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34821">
                                            <p:txEl>
                                              <p:pRg st="8" end="8"/>
                                            </p:txEl>
                                          </p:spTgt>
                                        </p:tgtEl>
                                        <p:attrNameLst>
                                          <p:attrName>ppt_h</p:attrName>
                                        </p:attrNameLst>
                                      </p:cBhvr>
                                      <p:tavLst>
                                        <p:tav tm="0">
                                          <p:val>
                                            <p:fltVal val="0"/>
                                          </p:val>
                                        </p:tav>
                                        <p:tav tm="100000">
                                          <p:val>
                                            <p:strVal val="#ppt_h"/>
                                          </p:val>
                                        </p:tav>
                                      </p:tavLst>
                                    </p:anim>
                                    <p:animEffect transition="in" filter="fade">
                                      <p:cBhvr>
                                        <p:cTn id="61" dur="500"/>
                                        <p:tgtEl>
                                          <p:spTgt spid="34821">
                                            <p:txEl>
                                              <p:pRg st="8" end="8"/>
                                            </p:txEl>
                                          </p:spTgt>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34821">
                                            <p:txEl>
                                              <p:pRg st="9" end="9"/>
                                            </p:txEl>
                                          </p:spTgt>
                                        </p:tgtEl>
                                        <p:attrNameLst>
                                          <p:attrName>style.visibility</p:attrName>
                                        </p:attrNameLst>
                                      </p:cBhvr>
                                      <p:to>
                                        <p:strVal val="visible"/>
                                      </p:to>
                                    </p:set>
                                    <p:anim calcmode="lin" valueType="num">
                                      <p:cBhvr>
                                        <p:cTn id="64" dur="500" fill="hold"/>
                                        <p:tgtEl>
                                          <p:spTgt spid="34821">
                                            <p:txEl>
                                              <p:pRg st="9" end="9"/>
                                            </p:txEl>
                                          </p:spTgt>
                                        </p:tgtEl>
                                        <p:attrNameLst>
                                          <p:attrName>ppt_w</p:attrName>
                                        </p:attrNameLst>
                                      </p:cBhvr>
                                      <p:tavLst>
                                        <p:tav tm="0">
                                          <p:val>
                                            <p:fltVal val="0"/>
                                          </p:val>
                                        </p:tav>
                                        <p:tav tm="100000">
                                          <p:val>
                                            <p:strVal val="#ppt_w"/>
                                          </p:val>
                                        </p:tav>
                                      </p:tavLst>
                                    </p:anim>
                                    <p:anim calcmode="lin" valueType="num">
                                      <p:cBhvr>
                                        <p:cTn id="65" dur="500" fill="hold"/>
                                        <p:tgtEl>
                                          <p:spTgt spid="34821">
                                            <p:txEl>
                                              <p:pRg st="9" end="9"/>
                                            </p:txEl>
                                          </p:spTgt>
                                        </p:tgtEl>
                                        <p:attrNameLst>
                                          <p:attrName>ppt_h</p:attrName>
                                        </p:attrNameLst>
                                      </p:cBhvr>
                                      <p:tavLst>
                                        <p:tav tm="0">
                                          <p:val>
                                            <p:fltVal val="0"/>
                                          </p:val>
                                        </p:tav>
                                        <p:tav tm="100000">
                                          <p:val>
                                            <p:strVal val="#ppt_h"/>
                                          </p:val>
                                        </p:tav>
                                      </p:tavLst>
                                    </p:anim>
                                    <p:animEffect transition="in" filter="fade">
                                      <p:cBhvr>
                                        <p:cTn id="66" dur="500"/>
                                        <p:tgtEl>
                                          <p:spTgt spid="34821">
                                            <p:txEl>
                                              <p:pRg st="9" end="9"/>
                                            </p:txEl>
                                          </p:spTgt>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34821">
                                            <p:txEl>
                                              <p:pRg st="10" end="10"/>
                                            </p:txEl>
                                          </p:spTgt>
                                        </p:tgtEl>
                                        <p:attrNameLst>
                                          <p:attrName>style.visibility</p:attrName>
                                        </p:attrNameLst>
                                      </p:cBhvr>
                                      <p:to>
                                        <p:strVal val="visible"/>
                                      </p:to>
                                    </p:set>
                                    <p:anim calcmode="lin" valueType="num">
                                      <p:cBhvr>
                                        <p:cTn id="69" dur="500" fill="hold"/>
                                        <p:tgtEl>
                                          <p:spTgt spid="34821">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34821">
                                            <p:txEl>
                                              <p:pRg st="10" end="10"/>
                                            </p:txEl>
                                          </p:spTgt>
                                        </p:tgtEl>
                                        <p:attrNameLst>
                                          <p:attrName>ppt_h</p:attrName>
                                        </p:attrNameLst>
                                      </p:cBhvr>
                                      <p:tavLst>
                                        <p:tav tm="0">
                                          <p:val>
                                            <p:fltVal val="0"/>
                                          </p:val>
                                        </p:tav>
                                        <p:tav tm="100000">
                                          <p:val>
                                            <p:strVal val="#ppt_h"/>
                                          </p:val>
                                        </p:tav>
                                      </p:tavLst>
                                    </p:anim>
                                    <p:animEffect transition="in" filter="fade">
                                      <p:cBhvr>
                                        <p:cTn id="71" dur="500"/>
                                        <p:tgtEl>
                                          <p:spTgt spid="34821">
                                            <p:txEl>
                                              <p:pRg st="10" end="10"/>
                                            </p:txEl>
                                          </p:spTgt>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34821">
                                            <p:txEl>
                                              <p:pRg st="11" end="11"/>
                                            </p:txEl>
                                          </p:spTgt>
                                        </p:tgtEl>
                                        <p:attrNameLst>
                                          <p:attrName>style.visibility</p:attrName>
                                        </p:attrNameLst>
                                      </p:cBhvr>
                                      <p:to>
                                        <p:strVal val="visible"/>
                                      </p:to>
                                    </p:set>
                                    <p:anim calcmode="lin" valueType="num">
                                      <p:cBhvr>
                                        <p:cTn id="74" dur="500" fill="hold"/>
                                        <p:tgtEl>
                                          <p:spTgt spid="34821">
                                            <p:txEl>
                                              <p:pRg st="11" end="11"/>
                                            </p:txEl>
                                          </p:spTgt>
                                        </p:tgtEl>
                                        <p:attrNameLst>
                                          <p:attrName>ppt_w</p:attrName>
                                        </p:attrNameLst>
                                      </p:cBhvr>
                                      <p:tavLst>
                                        <p:tav tm="0">
                                          <p:val>
                                            <p:fltVal val="0"/>
                                          </p:val>
                                        </p:tav>
                                        <p:tav tm="100000">
                                          <p:val>
                                            <p:strVal val="#ppt_w"/>
                                          </p:val>
                                        </p:tav>
                                      </p:tavLst>
                                    </p:anim>
                                    <p:anim calcmode="lin" valueType="num">
                                      <p:cBhvr>
                                        <p:cTn id="75" dur="500" fill="hold"/>
                                        <p:tgtEl>
                                          <p:spTgt spid="34821">
                                            <p:txEl>
                                              <p:pRg st="11" end="11"/>
                                            </p:txEl>
                                          </p:spTgt>
                                        </p:tgtEl>
                                        <p:attrNameLst>
                                          <p:attrName>ppt_h</p:attrName>
                                        </p:attrNameLst>
                                      </p:cBhvr>
                                      <p:tavLst>
                                        <p:tav tm="0">
                                          <p:val>
                                            <p:fltVal val="0"/>
                                          </p:val>
                                        </p:tav>
                                        <p:tav tm="100000">
                                          <p:val>
                                            <p:strVal val="#ppt_h"/>
                                          </p:val>
                                        </p:tav>
                                      </p:tavLst>
                                    </p:anim>
                                    <p:animEffect transition="in" filter="fade">
                                      <p:cBhvr>
                                        <p:cTn id="76" dur="500"/>
                                        <p:tgtEl>
                                          <p:spTgt spid="34821">
                                            <p:txEl>
                                              <p:pRg st="11" end="11"/>
                                            </p:txEl>
                                          </p:spTgt>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34821">
                                            <p:txEl>
                                              <p:pRg st="12" end="12"/>
                                            </p:txEl>
                                          </p:spTgt>
                                        </p:tgtEl>
                                        <p:attrNameLst>
                                          <p:attrName>style.visibility</p:attrName>
                                        </p:attrNameLst>
                                      </p:cBhvr>
                                      <p:to>
                                        <p:strVal val="visible"/>
                                      </p:to>
                                    </p:set>
                                    <p:anim calcmode="lin" valueType="num">
                                      <p:cBhvr>
                                        <p:cTn id="79" dur="500" fill="hold"/>
                                        <p:tgtEl>
                                          <p:spTgt spid="34821">
                                            <p:txEl>
                                              <p:pRg st="12" end="12"/>
                                            </p:txEl>
                                          </p:spTgt>
                                        </p:tgtEl>
                                        <p:attrNameLst>
                                          <p:attrName>ppt_w</p:attrName>
                                        </p:attrNameLst>
                                      </p:cBhvr>
                                      <p:tavLst>
                                        <p:tav tm="0">
                                          <p:val>
                                            <p:fltVal val="0"/>
                                          </p:val>
                                        </p:tav>
                                        <p:tav tm="100000">
                                          <p:val>
                                            <p:strVal val="#ppt_w"/>
                                          </p:val>
                                        </p:tav>
                                      </p:tavLst>
                                    </p:anim>
                                    <p:anim calcmode="lin" valueType="num">
                                      <p:cBhvr>
                                        <p:cTn id="80" dur="500" fill="hold"/>
                                        <p:tgtEl>
                                          <p:spTgt spid="34821">
                                            <p:txEl>
                                              <p:pRg st="12" end="12"/>
                                            </p:txEl>
                                          </p:spTgt>
                                        </p:tgtEl>
                                        <p:attrNameLst>
                                          <p:attrName>ppt_h</p:attrName>
                                        </p:attrNameLst>
                                      </p:cBhvr>
                                      <p:tavLst>
                                        <p:tav tm="0">
                                          <p:val>
                                            <p:fltVal val="0"/>
                                          </p:val>
                                        </p:tav>
                                        <p:tav tm="100000">
                                          <p:val>
                                            <p:strVal val="#ppt_h"/>
                                          </p:val>
                                        </p:tav>
                                      </p:tavLst>
                                    </p:anim>
                                    <p:animEffect transition="in" filter="fade">
                                      <p:cBhvr>
                                        <p:cTn id="81" dur="500"/>
                                        <p:tgtEl>
                                          <p:spTgt spid="34821">
                                            <p:txEl>
                                              <p:pRg st="12" end="12"/>
                                            </p:txEl>
                                          </p:spTgt>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34821">
                                            <p:txEl>
                                              <p:pRg st="13" end="13"/>
                                            </p:txEl>
                                          </p:spTgt>
                                        </p:tgtEl>
                                        <p:attrNameLst>
                                          <p:attrName>style.visibility</p:attrName>
                                        </p:attrNameLst>
                                      </p:cBhvr>
                                      <p:to>
                                        <p:strVal val="visible"/>
                                      </p:to>
                                    </p:set>
                                    <p:anim calcmode="lin" valueType="num">
                                      <p:cBhvr>
                                        <p:cTn id="84" dur="500" fill="hold"/>
                                        <p:tgtEl>
                                          <p:spTgt spid="34821">
                                            <p:txEl>
                                              <p:pRg st="13" end="13"/>
                                            </p:txEl>
                                          </p:spTgt>
                                        </p:tgtEl>
                                        <p:attrNameLst>
                                          <p:attrName>ppt_w</p:attrName>
                                        </p:attrNameLst>
                                      </p:cBhvr>
                                      <p:tavLst>
                                        <p:tav tm="0">
                                          <p:val>
                                            <p:fltVal val="0"/>
                                          </p:val>
                                        </p:tav>
                                        <p:tav tm="100000">
                                          <p:val>
                                            <p:strVal val="#ppt_w"/>
                                          </p:val>
                                        </p:tav>
                                      </p:tavLst>
                                    </p:anim>
                                    <p:anim calcmode="lin" valueType="num">
                                      <p:cBhvr>
                                        <p:cTn id="85" dur="500" fill="hold"/>
                                        <p:tgtEl>
                                          <p:spTgt spid="34821">
                                            <p:txEl>
                                              <p:pRg st="13" end="13"/>
                                            </p:txEl>
                                          </p:spTgt>
                                        </p:tgtEl>
                                        <p:attrNameLst>
                                          <p:attrName>ppt_h</p:attrName>
                                        </p:attrNameLst>
                                      </p:cBhvr>
                                      <p:tavLst>
                                        <p:tav tm="0">
                                          <p:val>
                                            <p:fltVal val="0"/>
                                          </p:val>
                                        </p:tav>
                                        <p:tav tm="100000">
                                          <p:val>
                                            <p:strVal val="#ppt_h"/>
                                          </p:val>
                                        </p:tav>
                                      </p:tavLst>
                                    </p:anim>
                                    <p:animEffect transition="in" filter="fade">
                                      <p:cBhvr>
                                        <p:cTn id="86" dur="500"/>
                                        <p:tgtEl>
                                          <p:spTgt spid="34821">
                                            <p:txEl>
                                              <p:pRg st="13" end="13"/>
                                            </p:txEl>
                                          </p:spTgt>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34821">
                                            <p:txEl>
                                              <p:pRg st="14" end="14"/>
                                            </p:txEl>
                                          </p:spTgt>
                                        </p:tgtEl>
                                        <p:attrNameLst>
                                          <p:attrName>style.visibility</p:attrName>
                                        </p:attrNameLst>
                                      </p:cBhvr>
                                      <p:to>
                                        <p:strVal val="visible"/>
                                      </p:to>
                                    </p:set>
                                    <p:anim calcmode="lin" valueType="num">
                                      <p:cBhvr>
                                        <p:cTn id="89" dur="500" fill="hold"/>
                                        <p:tgtEl>
                                          <p:spTgt spid="34821">
                                            <p:txEl>
                                              <p:pRg st="14" end="14"/>
                                            </p:txEl>
                                          </p:spTgt>
                                        </p:tgtEl>
                                        <p:attrNameLst>
                                          <p:attrName>ppt_w</p:attrName>
                                        </p:attrNameLst>
                                      </p:cBhvr>
                                      <p:tavLst>
                                        <p:tav tm="0">
                                          <p:val>
                                            <p:fltVal val="0"/>
                                          </p:val>
                                        </p:tav>
                                        <p:tav tm="100000">
                                          <p:val>
                                            <p:strVal val="#ppt_w"/>
                                          </p:val>
                                        </p:tav>
                                      </p:tavLst>
                                    </p:anim>
                                    <p:anim calcmode="lin" valueType="num">
                                      <p:cBhvr>
                                        <p:cTn id="90" dur="500" fill="hold"/>
                                        <p:tgtEl>
                                          <p:spTgt spid="34821">
                                            <p:txEl>
                                              <p:pRg st="14" end="14"/>
                                            </p:txEl>
                                          </p:spTgt>
                                        </p:tgtEl>
                                        <p:attrNameLst>
                                          <p:attrName>ppt_h</p:attrName>
                                        </p:attrNameLst>
                                      </p:cBhvr>
                                      <p:tavLst>
                                        <p:tav tm="0">
                                          <p:val>
                                            <p:fltVal val="0"/>
                                          </p:val>
                                        </p:tav>
                                        <p:tav tm="100000">
                                          <p:val>
                                            <p:strVal val="#ppt_h"/>
                                          </p:val>
                                        </p:tav>
                                      </p:tavLst>
                                    </p:anim>
                                    <p:animEffect transition="in" filter="fade">
                                      <p:cBhvr>
                                        <p:cTn id="91" dur="500"/>
                                        <p:tgtEl>
                                          <p:spTgt spid="34821">
                                            <p:txEl>
                                              <p:pRg st="14" end="1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2000" fill="hold"/>
                                        <p:tgtEl>
                                          <p:spTgt spid="34821">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34818" grpId="0"/>
      <p:bldP spid="34821"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143000" y="1143000"/>
            <a:ext cx="32004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95236" name="Text Box 4"/>
          <p:cNvSpPr txBox="1">
            <a:spLocks noChangeArrowheads="1"/>
          </p:cNvSpPr>
          <p:nvPr/>
        </p:nvSpPr>
        <p:spPr bwMode="auto">
          <a:xfrm>
            <a:off x="838200" y="914400"/>
            <a:ext cx="8305800" cy="822325"/>
          </a:xfrm>
          <a:prstGeom prst="rect">
            <a:avLst/>
          </a:prstGeom>
          <a:noFill/>
          <a:ln w="9525">
            <a:noFill/>
            <a:miter lim="800000"/>
            <a:headEnd/>
            <a:tailEnd/>
          </a:ln>
          <a:effectLst/>
        </p:spPr>
        <p:txBody>
          <a:bodyPr>
            <a:spAutoFit/>
          </a:bodyPr>
          <a:lstStyle/>
          <a:p>
            <a:pPr>
              <a:spcBef>
                <a:spcPct val="50000"/>
              </a:spcBef>
            </a:pPr>
            <a:r>
              <a:rPr lang="en-US" sz="2400" b="1" u="sng">
                <a:solidFill>
                  <a:srgbClr val="990033"/>
                </a:solidFill>
              </a:rPr>
              <a:t>Bài 3:</a:t>
            </a:r>
            <a:r>
              <a:rPr lang="en-US" sz="2400" b="1">
                <a:solidFill>
                  <a:srgbClr val="990033"/>
                </a:solidFill>
              </a:rPr>
              <a:t> Kể lại phần mở đầu câu chuyện trên theo cách   	mở bài gián tiếp.</a:t>
            </a:r>
          </a:p>
        </p:txBody>
      </p:sp>
      <p:sp>
        <p:nvSpPr>
          <p:cNvPr id="95237" name="Text Box 5"/>
          <p:cNvSpPr txBox="1">
            <a:spLocks noChangeArrowheads="1"/>
          </p:cNvSpPr>
          <p:nvPr/>
        </p:nvSpPr>
        <p:spPr bwMode="auto">
          <a:xfrm>
            <a:off x="685800" y="2819400"/>
            <a:ext cx="64770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95238" name="Text Box 6"/>
          <p:cNvSpPr txBox="1">
            <a:spLocks noChangeArrowheads="1"/>
          </p:cNvSpPr>
          <p:nvPr/>
        </p:nvSpPr>
        <p:spPr bwMode="auto">
          <a:xfrm>
            <a:off x="1143000" y="2895600"/>
            <a:ext cx="5943600" cy="366713"/>
          </a:xfrm>
          <a:prstGeom prst="rect">
            <a:avLst/>
          </a:prstGeom>
          <a:noFill/>
          <a:ln w="9525">
            <a:noFill/>
            <a:miter lim="800000"/>
            <a:headEnd/>
            <a:tailEnd/>
          </a:ln>
          <a:effectLst/>
        </p:spPr>
        <p:txBody>
          <a:bodyPr>
            <a:spAutoFit/>
          </a:bodyPr>
          <a:lstStyle/>
          <a:p>
            <a:pPr>
              <a:spcBef>
                <a:spcPct val="50000"/>
              </a:spcBef>
            </a:pPr>
            <a:endParaRPr lang="en-US" sz="1800"/>
          </a:p>
        </p:txBody>
      </p:sp>
      <p:graphicFrame>
        <p:nvGraphicFramePr>
          <p:cNvPr id="95239" name="Group 7"/>
          <p:cNvGraphicFramePr>
            <a:graphicFrameLocks noGrp="1"/>
          </p:cNvGraphicFramePr>
          <p:nvPr/>
        </p:nvGraphicFramePr>
        <p:xfrm>
          <a:off x="838200" y="1828800"/>
          <a:ext cx="7772400" cy="4641152"/>
        </p:xfrm>
        <a:graphic>
          <a:graphicData uri="http://schemas.openxmlformats.org/drawingml/2006/table">
            <a:tbl>
              <a:tblPr/>
              <a:tblGrid>
                <a:gridCol w="3392488"/>
                <a:gridCol w="4379912"/>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a:t>
                      </a:r>
                      <a:r>
                        <a:rPr kumimoji="0" lang="en-US" sz="1800" b="1" i="0" u="none" strike="noStrike" cap="none" normalizeH="0" baseline="0" smtClean="0">
                          <a:ln>
                            <a:noFill/>
                          </a:ln>
                          <a:solidFill>
                            <a:srgbClr val="0000FF"/>
                          </a:solidFill>
                          <a:effectLst/>
                          <a:latin typeface="Arial" pitchFamily="34" charset="0"/>
                          <a:cs typeface="Arial" pitchFamily="34" charset="0"/>
                        </a:rPr>
                        <a:t>Mở bài gián tiếp bằng lời người kể chuyện</a:t>
                      </a:r>
                      <a:endParaRPr kumimoji="0" lang="en-US" sz="1800" b="1" i="1" u="none" strike="noStrike" cap="none" normalizeH="0" baseline="0" smtClean="0">
                        <a:ln>
                          <a:noFill/>
                        </a:ln>
                        <a:solidFill>
                          <a:srgbClr val="0000F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FF"/>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a:t>
                      </a:r>
                      <a:r>
                        <a:rPr kumimoji="0" lang="en-US" sz="1800" b="1" i="0" u="none" strike="noStrike" cap="none" normalizeH="0" baseline="0" smtClean="0">
                          <a:ln>
                            <a:noFill/>
                          </a:ln>
                          <a:solidFill>
                            <a:srgbClr val="0000FF"/>
                          </a:solidFill>
                          <a:effectLst/>
                          <a:latin typeface="Arial" pitchFamily="34" charset="0"/>
                          <a:cs typeface="Arial" pitchFamily="34" charset="0"/>
                        </a:rPr>
                        <a:t>Bác Hồ là lãnh tụ của nhân dân Việt Nam và là danh nhân của thế giới. Sự nghiệp của Bác thật là vĩ đại. Nhưng sự nghiệp vĩ đại ấy lại bắt đầu từ một suy nghĩ rất giản dị, một quyết định rất táo bạo từ thời thanh niên của Bác. Câu chuyện thế này: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a:t>
                      </a:r>
                      <a:r>
                        <a:rPr kumimoji="0" lang="en-US" sz="1800" b="1" i="0" u="none" strike="noStrike" cap="none" normalizeH="0" baseline="0" smtClean="0">
                          <a:ln>
                            <a:noFill/>
                          </a:ln>
                          <a:solidFill>
                            <a:srgbClr val="0000FF"/>
                          </a:solidFill>
                          <a:effectLst/>
                          <a:latin typeface="Arial" pitchFamily="34" charset="0"/>
                          <a:cs typeface="Arial" pitchFamily="34" charset="0"/>
                        </a:rPr>
                        <a:t>Mở bài gián tiếp bằng lời của bác Lê.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a:t>
                      </a:r>
                      <a:r>
                        <a:rPr kumimoji="0" lang="en-US" sz="1800" b="1" i="0" u="none" strike="noStrike" cap="none" normalizeH="0" baseline="0" smtClean="0">
                          <a:ln>
                            <a:noFill/>
                          </a:ln>
                          <a:solidFill>
                            <a:srgbClr val="0000FF"/>
                          </a:solidFill>
                          <a:effectLst/>
                          <a:latin typeface="Arial" pitchFamily="34" charset="0"/>
                          <a:cs typeface="Arial" pitchFamily="34" charset="0"/>
                        </a:rPr>
                        <a:t>Từ hai bàn tay, một người yêu nước và dũng cảm có thể làm nên tất cả. Điều đó tôi rất thấm thía mỗi khi nhớ lại cuộc nói chuyện giữa tôi và Bác Hồ ngày chúng tôi ở Sài Gòn năm ấy. Câu chuyện thế này: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5255" name="Picture 23" descr="Frames PPT 007"/>
          <p:cNvPicPr>
            <a:picLocks noChangeAspect="1" noChangeArrowheads="1"/>
          </p:cNvPicPr>
          <p:nvPr/>
        </p:nvPicPr>
        <p:blipFill>
          <a:blip r:embed="rId3"/>
          <a:srcRect/>
          <a:stretch>
            <a:fillRect/>
          </a:stretch>
        </p:blipFill>
        <p:spPr bwMode="auto">
          <a:xfrm>
            <a:off x="0" y="152400"/>
            <a:ext cx="9144000" cy="6705600"/>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box(in)">
                                      <p:cBhvr>
                                        <p:cTn id="7" dur="500"/>
                                        <p:tgtEl>
                                          <p:spTgt spid="9523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95239"/>
                                        </p:tgtEl>
                                        <p:attrNameLst>
                                          <p:attrName>style.visibility</p:attrName>
                                        </p:attrNameLst>
                                      </p:cBhvr>
                                      <p:to>
                                        <p:strVal val="visible"/>
                                      </p:to>
                                    </p:set>
                                    <p:anim calcmode="lin" valueType="num">
                                      <p:cBhvr>
                                        <p:cTn id="12" dur="1000" fill="hold"/>
                                        <p:tgtEl>
                                          <p:spTgt spid="95239"/>
                                        </p:tgtEl>
                                        <p:attrNameLst>
                                          <p:attrName>ppt_w</p:attrName>
                                        </p:attrNameLst>
                                      </p:cBhvr>
                                      <p:tavLst>
                                        <p:tav tm="0">
                                          <p:val>
                                            <p:strVal val="#ppt_w*0.70"/>
                                          </p:val>
                                        </p:tav>
                                        <p:tav tm="100000">
                                          <p:val>
                                            <p:strVal val="#ppt_w"/>
                                          </p:val>
                                        </p:tav>
                                      </p:tavLst>
                                    </p:anim>
                                    <p:anim calcmode="lin" valueType="num">
                                      <p:cBhvr>
                                        <p:cTn id="13" dur="1000" fill="hold"/>
                                        <p:tgtEl>
                                          <p:spTgt spid="95239"/>
                                        </p:tgtEl>
                                        <p:attrNameLst>
                                          <p:attrName>ppt_h</p:attrName>
                                        </p:attrNameLst>
                                      </p:cBhvr>
                                      <p:tavLst>
                                        <p:tav tm="0">
                                          <p:val>
                                            <p:strVal val="#ppt_h"/>
                                          </p:val>
                                        </p:tav>
                                        <p:tav tm="100000">
                                          <p:val>
                                            <p:strVal val="#ppt_h"/>
                                          </p:val>
                                        </p:tav>
                                      </p:tavLst>
                                    </p:anim>
                                    <p:animEffect transition="in" filter="fade">
                                      <p:cBhvr>
                                        <p:cTn id="14" dur="1000"/>
                                        <p:tgtEl>
                                          <p:spTgt spid="9523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nodeType="clickEffect">
                                  <p:stCondLst>
                                    <p:cond delay="0"/>
                                  </p:stCondLst>
                                  <p:childTnLst>
                                    <p:animEffect transition="out" filter="diamond(in)">
                                      <p:cBhvr>
                                        <p:cTn id="18" dur="2000"/>
                                        <p:tgtEl>
                                          <p:spTgt spid="95239"/>
                                        </p:tgtEl>
                                      </p:cBhvr>
                                    </p:animEffect>
                                    <p:set>
                                      <p:cBhvr>
                                        <p:cTn id="19" dur="1" fill="hold">
                                          <p:stCondLst>
                                            <p:cond delay="1999"/>
                                          </p:stCondLst>
                                        </p:cTn>
                                        <p:tgtEl>
                                          <p:spTgt spid="952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914400" y="2590800"/>
            <a:ext cx="30480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97283" name="Text Box 3"/>
          <p:cNvSpPr txBox="1">
            <a:spLocks noChangeArrowheads="1"/>
          </p:cNvSpPr>
          <p:nvPr/>
        </p:nvSpPr>
        <p:spPr bwMode="auto">
          <a:xfrm flipV="1">
            <a:off x="2133600" y="2806700"/>
            <a:ext cx="2133600" cy="366713"/>
          </a:xfrm>
          <a:prstGeom prst="rect">
            <a:avLst/>
          </a:prstGeom>
          <a:noFill/>
          <a:ln w="9525">
            <a:noFill/>
            <a:miter lim="800000"/>
            <a:headEnd/>
            <a:tailEnd/>
          </a:ln>
          <a:effectLst/>
        </p:spPr>
        <p:txBody>
          <a:bodyPr rot="10800000">
            <a:spAutoFit/>
          </a:bodyPr>
          <a:lstStyle/>
          <a:p>
            <a:pPr>
              <a:spcBef>
                <a:spcPct val="50000"/>
              </a:spcBef>
            </a:pPr>
            <a:endParaRPr lang="en-US" sz="1800"/>
          </a:p>
        </p:txBody>
      </p:sp>
      <p:sp>
        <p:nvSpPr>
          <p:cNvPr id="97284" name="Rectangle 4"/>
          <p:cNvSpPr>
            <a:spLocks noChangeArrowheads="1"/>
          </p:cNvSpPr>
          <p:nvPr/>
        </p:nvSpPr>
        <p:spPr bwMode="auto">
          <a:xfrm>
            <a:off x="762000" y="381000"/>
            <a:ext cx="7924800" cy="457200"/>
          </a:xfrm>
          <a:prstGeom prst="rect">
            <a:avLst/>
          </a:prstGeom>
          <a:noFill/>
          <a:ln w="9525">
            <a:noFill/>
            <a:miter lim="800000"/>
            <a:headEnd/>
            <a:tailEnd/>
          </a:ln>
          <a:effectLst/>
        </p:spPr>
        <p:txBody>
          <a:bodyPr>
            <a:spAutoFit/>
          </a:bodyPr>
          <a:lstStyle/>
          <a:p>
            <a:pPr>
              <a:spcBef>
                <a:spcPct val="50000"/>
              </a:spcBef>
            </a:pPr>
            <a:endParaRPr lang="en-US" sz="2400" b="1">
              <a:solidFill>
                <a:srgbClr val="0000FF"/>
              </a:solidFill>
            </a:endParaRPr>
          </a:p>
        </p:txBody>
      </p:sp>
      <p:sp>
        <p:nvSpPr>
          <p:cNvPr id="97287" name="Rectangle 7"/>
          <p:cNvSpPr>
            <a:spLocks noChangeArrowheads="1"/>
          </p:cNvSpPr>
          <p:nvPr/>
        </p:nvSpPr>
        <p:spPr bwMode="auto">
          <a:xfrm>
            <a:off x="457200" y="3048000"/>
            <a:ext cx="7848600" cy="1827213"/>
          </a:xfrm>
          <a:prstGeom prst="rect">
            <a:avLst/>
          </a:prstGeom>
          <a:noFill/>
          <a:ln w="9525">
            <a:noFill/>
            <a:miter lim="800000"/>
            <a:headEnd/>
            <a:tailEnd/>
          </a:ln>
          <a:effectLst/>
        </p:spPr>
        <p:txBody>
          <a:bodyPr>
            <a:spAutoFit/>
          </a:bodyPr>
          <a:lstStyle/>
          <a:p>
            <a:endParaRPr lang="en-US" sz="1800" b="1" dirty="0">
              <a:solidFill>
                <a:srgbClr val="9933FF"/>
              </a:solidFill>
            </a:endParaRPr>
          </a:p>
          <a:p>
            <a:r>
              <a:rPr lang="en-US" sz="2400" b="1" dirty="0">
                <a:solidFill>
                  <a:srgbClr val="9933FF"/>
                </a:solidFill>
              </a:rPr>
              <a:t>    - </a:t>
            </a:r>
            <a:r>
              <a:rPr lang="en-US" sz="2400" b="1" dirty="0" err="1">
                <a:solidFill>
                  <a:srgbClr val="9933FF"/>
                </a:solidFill>
              </a:rPr>
              <a:t>Có</a:t>
            </a:r>
            <a:r>
              <a:rPr lang="en-US" sz="2400" b="1" dirty="0">
                <a:solidFill>
                  <a:srgbClr val="9933FF"/>
                </a:solidFill>
              </a:rPr>
              <a:t> </a:t>
            </a:r>
            <a:r>
              <a:rPr lang="en-US" sz="2400" b="1" dirty="0" err="1">
                <a:solidFill>
                  <a:srgbClr val="9933FF"/>
                </a:solidFill>
              </a:rPr>
              <a:t>mấy</a:t>
            </a:r>
            <a:r>
              <a:rPr lang="en-US" sz="2400" b="1" dirty="0">
                <a:solidFill>
                  <a:srgbClr val="9933FF"/>
                </a:solidFill>
              </a:rPr>
              <a:t> </a:t>
            </a:r>
            <a:r>
              <a:rPr lang="en-US" sz="2400" b="1" dirty="0" err="1">
                <a:solidFill>
                  <a:srgbClr val="9933FF"/>
                </a:solidFill>
              </a:rPr>
              <a:t>cách</a:t>
            </a:r>
            <a:r>
              <a:rPr lang="en-US" sz="2400" b="1" dirty="0">
                <a:solidFill>
                  <a:srgbClr val="9933FF"/>
                </a:solidFill>
              </a:rPr>
              <a:t> </a:t>
            </a:r>
            <a:r>
              <a:rPr lang="en-US" sz="2400" b="1" dirty="0" err="1">
                <a:solidFill>
                  <a:srgbClr val="9933FF"/>
                </a:solidFill>
              </a:rPr>
              <a:t>mở</a:t>
            </a:r>
            <a:r>
              <a:rPr lang="en-US" sz="2400" b="1" dirty="0">
                <a:solidFill>
                  <a:srgbClr val="9933FF"/>
                </a:solidFill>
              </a:rPr>
              <a:t> </a:t>
            </a:r>
            <a:r>
              <a:rPr lang="en-US" sz="2400" b="1" dirty="0" err="1">
                <a:solidFill>
                  <a:srgbClr val="9933FF"/>
                </a:solidFill>
              </a:rPr>
              <a:t>bài</a:t>
            </a:r>
            <a:r>
              <a:rPr lang="en-US" sz="2400" b="1" dirty="0">
                <a:solidFill>
                  <a:srgbClr val="9933FF"/>
                </a:solidFill>
              </a:rPr>
              <a:t> </a:t>
            </a:r>
            <a:r>
              <a:rPr lang="en-US" sz="2400" b="1" dirty="0" err="1">
                <a:solidFill>
                  <a:srgbClr val="9933FF"/>
                </a:solidFill>
              </a:rPr>
              <a:t>trong</a:t>
            </a:r>
            <a:r>
              <a:rPr lang="en-US" sz="2400" b="1" dirty="0">
                <a:solidFill>
                  <a:srgbClr val="9933FF"/>
                </a:solidFill>
              </a:rPr>
              <a:t> </a:t>
            </a:r>
            <a:r>
              <a:rPr lang="en-US" sz="2400" b="1" dirty="0" err="1">
                <a:solidFill>
                  <a:srgbClr val="9933FF"/>
                </a:solidFill>
              </a:rPr>
              <a:t>bài</a:t>
            </a:r>
            <a:r>
              <a:rPr lang="en-US" sz="2400" b="1" dirty="0">
                <a:solidFill>
                  <a:srgbClr val="9933FF"/>
                </a:solidFill>
              </a:rPr>
              <a:t> </a:t>
            </a:r>
            <a:r>
              <a:rPr lang="en-US" sz="2400" b="1" dirty="0" err="1">
                <a:solidFill>
                  <a:srgbClr val="9933FF"/>
                </a:solidFill>
              </a:rPr>
              <a:t>văn</a:t>
            </a:r>
            <a:r>
              <a:rPr lang="en-US" sz="2400" b="1" dirty="0">
                <a:solidFill>
                  <a:srgbClr val="9933FF"/>
                </a:solidFill>
              </a:rPr>
              <a:t> </a:t>
            </a:r>
            <a:r>
              <a:rPr lang="en-US" sz="2400" b="1" dirty="0" err="1">
                <a:solidFill>
                  <a:srgbClr val="9933FF"/>
                </a:solidFill>
              </a:rPr>
              <a:t>kể</a:t>
            </a:r>
            <a:r>
              <a:rPr lang="en-US" sz="2400" b="1" dirty="0">
                <a:solidFill>
                  <a:srgbClr val="9933FF"/>
                </a:solidFill>
              </a:rPr>
              <a:t> </a:t>
            </a:r>
            <a:r>
              <a:rPr lang="en-US" sz="2400" b="1" dirty="0" err="1">
                <a:solidFill>
                  <a:srgbClr val="9933FF"/>
                </a:solidFill>
              </a:rPr>
              <a:t>chuyện</a:t>
            </a:r>
            <a:r>
              <a:rPr lang="en-US" sz="2400" b="1" dirty="0">
                <a:solidFill>
                  <a:srgbClr val="9933FF"/>
                </a:solidFill>
              </a:rPr>
              <a:t>? </a:t>
            </a:r>
            <a:r>
              <a:rPr lang="en-US" sz="2400" b="1" dirty="0" err="1">
                <a:solidFill>
                  <a:srgbClr val="9933FF"/>
                </a:solidFill>
              </a:rPr>
              <a:t>Là</a:t>
            </a:r>
            <a:r>
              <a:rPr lang="en-US" sz="2400" b="1" dirty="0">
                <a:solidFill>
                  <a:srgbClr val="9933FF"/>
                </a:solidFill>
              </a:rPr>
              <a:t> </a:t>
            </a:r>
            <a:r>
              <a:rPr lang="en-US" sz="2400" b="1" dirty="0" err="1">
                <a:solidFill>
                  <a:srgbClr val="9933FF"/>
                </a:solidFill>
              </a:rPr>
              <a:t>những</a:t>
            </a:r>
            <a:r>
              <a:rPr lang="en-US" sz="2400" b="1" dirty="0">
                <a:solidFill>
                  <a:srgbClr val="9933FF"/>
                </a:solidFill>
              </a:rPr>
              <a:t> </a:t>
            </a:r>
            <a:r>
              <a:rPr lang="en-US" sz="2400" b="1" dirty="0" err="1">
                <a:solidFill>
                  <a:srgbClr val="9933FF"/>
                </a:solidFill>
              </a:rPr>
              <a:t>cách</a:t>
            </a:r>
            <a:r>
              <a:rPr lang="en-US" sz="2400" b="1" dirty="0">
                <a:solidFill>
                  <a:srgbClr val="9933FF"/>
                </a:solidFill>
              </a:rPr>
              <a:t> </a:t>
            </a:r>
            <a:r>
              <a:rPr lang="en-US" sz="2400" b="1" dirty="0" err="1">
                <a:solidFill>
                  <a:srgbClr val="9933FF"/>
                </a:solidFill>
              </a:rPr>
              <a:t>nào</a:t>
            </a:r>
            <a:r>
              <a:rPr lang="en-US" sz="2400" b="1" dirty="0">
                <a:solidFill>
                  <a:srgbClr val="9933FF"/>
                </a:solidFill>
              </a:rPr>
              <a:t>?</a:t>
            </a:r>
          </a:p>
          <a:p>
            <a:r>
              <a:rPr lang="en-US" sz="2400" dirty="0">
                <a:solidFill>
                  <a:srgbClr val="CC66FF"/>
                </a:solidFill>
              </a:rPr>
              <a:t>    -</a:t>
            </a:r>
            <a:r>
              <a:rPr lang="en-US" sz="2400" dirty="0"/>
              <a:t> </a:t>
            </a:r>
            <a:r>
              <a:rPr lang="en-US" sz="2400" dirty="0" err="1">
                <a:solidFill>
                  <a:srgbClr val="6600FF"/>
                </a:solidFill>
              </a:rPr>
              <a:t>Về</a:t>
            </a:r>
            <a:r>
              <a:rPr lang="en-US" sz="2400" dirty="0">
                <a:solidFill>
                  <a:srgbClr val="6600FF"/>
                </a:solidFill>
              </a:rPr>
              <a:t> </a:t>
            </a:r>
            <a:r>
              <a:rPr lang="en-US" sz="2400" dirty="0" err="1">
                <a:solidFill>
                  <a:srgbClr val="6600FF"/>
                </a:solidFill>
              </a:rPr>
              <a:t>nhà</a:t>
            </a:r>
            <a:r>
              <a:rPr lang="en-US" sz="2400" dirty="0">
                <a:solidFill>
                  <a:srgbClr val="6600FF"/>
                </a:solidFill>
              </a:rPr>
              <a:t> </a:t>
            </a:r>
            <a:r>
              <a:rPr lang="en-US" sz="2400" dirty="0" err="1">
                <a:solidFill>
                  <a:srgbClr val="6600FF"/>
                </a:solidFill>
              </a:rPr>
              <a:t>các</a:t>
            </a:r>
            <a:r>
              <a:rPr lang="en-US" sz="2400" dirty="0">
                <a:solidFill>
                  <a:srgbClr val="6600FF"/>
                </a:solidFill>
              </a:rPr>
              <a:t> </a:t>
            </a:r>
            <a:r>
              <a:rPr lang="en-US" sz="2400" dirty="0" err="1">
                <a:solidFill>
                  <a:srgbClr val="6600FF"/>
                </a:solidFill>
              </a:rPr>
              <a:t>em</a:t>
            </a:r>
            <a:r>
              <a:rPr lang="en-US" sz="2400" dirty="0">
                <a:solidFill>
                  <a:srgbClr val="6600FF"/>
                </a:solidFill>
              </a:rPr>
              <a:t> </a:t>
            </a:r>
            <a:r>
              <a:rPr lang="en-US" sz="2400" dirty="0" err="1">
                <a:solidFill>
                  <a:srgbClr val="6600FF"/>
                </a:solidFill>
              </a:rPr>
              <a:t>học</a:t>
            </a:r>
            <a:r>
              <a:rPr lang="en-US" sz="2400" dirty="0">
                <a:solidFill>
                  <a:srgbClr val="6600FF"/>
                </a:solidFill>
              </a:rPr>
              <a:t> </a:t>
            </a:r>
            <a:r>
              <a:rPr lang="en-US" sz="2400" dirty="0" err="1">
                <a:solidFill>
                  <a:srgbClr val="6600FF"/>
                </a:solidFill>
              </a:rPr>
              <a:t>thuộc</a:t>
            </a:r>
            <a:r>
              <a:rPr lang="en-US" sz="2400" dirty="0">
                <a:solidFill>
                  <a:srgbClr val="6600FF"/>
                </a:solidFill>
              </a:rPr>
              <a:t> </a:t>
            </a:r>
            <a:r>
              <a:rPr lang="en-US" sz="2400" dirty="0" err="1">
                <a:solidFill>
                  <a:srgbClr val="6600FF"/>
                </a:solidFill>
              </a:rPr>
              <a:t>ghi</a:t>
            </a:r>
            <a:r>
              <a:rPr lang="en-US" sz="2400" dirty="0">
                <a:solidFill>
                  <a:srgbClr val="6600FF"/>
                </a:solidFill>
              </a:rPr>
              <a:t> </a:t>
            </a:r>
            <a:r>
              <a:rPr lang="en-US" sz="2400" dirty="0" err="1">
                <a:solidFill>
                  <a:srgbClr val="6600FF"/>
                </a:solidFill>
              </a:rPr>
              <a:t>nhớ</a:t>
            </a:r>
            <a:r>
              <a:rPr lang="en-US" sz="2400" dirty="0">
                <a:solidFill>
                  <a:srgbClr val="6600FF"/>
                </a:solidFill>
              </a:rPr>
              <a:t>, </a:t>
            </a:r>
            <a:r>
              <a:rPr lang="en-US" sz="2400" dirty="0" err="1">
                <a:solidFill>
                  <a:srgbClr val="6600FF"/>
                </a:solidFill>
              </a:rPr>
              <a:t>chuẩn</a:t>
            </a:r>
            <a:r>
              <a:rPr lang="en-US" sz="2400" dirty="0">
                <a:solidFill>
                  <a:srgbClr val="6600FF"/>
                </a:solidFill>
              </a:rPr>
              <a:t> </a:t>
            </a:r>
            <a:r>
              <a:rPr lang="en-US" sz="2400" dirty="0" err="1">
                <a:solidFill>
                  <a:srgbClr val="6600FF"/>
                </a:solidFill>
              </a:rPr>
              <a:t>bị</a:t>
            </a:r>
            <a:r>
              <a:rPr lang="en-US" sz="2400" dirty="0">
                <a:solidFill>
                  <a:srgbClr val="6600FF"/>
                </a:solidFill>
              </a:rPr>
              <a:t> </a:t>
            </a:r>
            <a:r>
              <a:rPr lang="en-US" sz="2400" dirty="0" err="1">
                <a:solidFill>
                  <a:srgbClr val="6600FF"/>
                </a:solidFill>
              </a:rPr>
              <a:t>bài</a:t>
            </a:r>
            <a:r>
              <a:rPr lang="en-US" sz="2400" dirty="0">
                <a:solidFill>
                  <a:srgbClr val="6600FF"/>
                </a:solidFill>
              </a:rPr>
              <a:t>: “</a:t>
            </a:r>
            <a:r>
              <a:rPr lang="en-US" sz="2400" dirty="0" err="1">
                <a:solidFill>
                  <a:srgbClr val="6600FF"/>
                </a:solidFill>
              </a:rPr>
              <a:t>Kết</a:t>
            </a:r>
            <a:r>
              <a:rPr lang="en-US" sz="2400" dirty="0">
                <a:solidFill>
                  <a:srgbClr val="6600FF"/>
                </a:solidFill>
              </a:rPr>
              <a:t> </a:t>
            </a:r>
            <a:r>
              <a:rPr lang="en-US" sz="2400" dirty="0" err="1">
                <a:solidFill>
                  <a:srgbClr val="6600FF"/>
                </a:solidFill>
              </a:rPr>
              <a:t>bài</a:t>
            </a:r>
            <a:r>
              <a:rPr lang="en-US" sz="2400" dirty="0">
                <a:solidFill>
                  <a:srgbClr val="6600FF"/>
                </a:solidFill>
              </a:rPr>
              <a:t> </a:t>
            </a:r>
            <a:r>
              <a:rPr lang="en-US" sz="2400" dirty="0" err="1">
                <a:solidFill>
                  <a:srgbClr val="6600FF"/>
                </a:solidFill>
              </a:rPr>
              <a:t>trong</a:t>
            </a:r>
            <a:r>
              <a:rPr lang="en-US" sz="2400" dirty="0">
                <a:solidFill>
                  <a:srgbClr val="6600FF"/>
                </a:solidFill>
              </a:rPr>
              <a:t> </a:t>
            </a:r>
            <a:r>
              <a:rPr lang="en-US" sz="2400" dirty="0" err="1">
                <a:solidFill>
                  <a:srgbClr val="6600FF"/>
                </a:solidFill>
              </a:rPr>
              <a:t>bài</a:t>
            </a:r>
            <a:r>
              <a:rPr lang="en-US" sz="2400" dirty="0">
                <a:solidFill>
                  <a:srgbClr val="6600FF"/>
                </a:solidFill>
              </a:rPr>
              <a:t> </a:t>
            </a:r>
            <a:r>
              <a:rPr lang="en-US" sz="2400" dirty="0" err="1">
                <a:solidFill>
                  <a:srgbClr val="6600FF"/>
                </a:solidFill>
              </a:rPr>
              <a:t>văn</a:t>
            </a:r>
            <a:r>
              <a:rPr lang="en-US" sz="2400" dirty="0">
                <a:solidFill>
                  <a:srgbClr val="6600FF"/>
                </a:solidFill>
              </a:rPr>
              <a:t> </a:t>
            </a:r>
            <a:r>
              <a:rPr lang="en-US" sz="2400" dirty="0" err="1">
                <a:solidFill>
                  <a:srgbClr val="6600FF"/>
                </a:solidFill>
              </a:rPr>
              <a:t>kể</a:t>
            </a:r>
            <a:r>
              <a:rPr lang="en-US" sz="2400" dirty="0">
                <a:solidFill>
                  <a:srgbClr val="6600FF"/>
                </a:solidFill>
              </a:rPr>
              <a:t> </a:t>
            </a:r>
            <a:r>
              <a:rPr lang="en-US" sz="2400" dirty="0" err="1">
                <a:solidFill>
                  <a:srgbClr val="6600FF"/>
                </a:solidFill>
              </a:rPr>
              <a:t>chuyện</a:t>
            </a:r>
            <a:r>
              <a:rPr lang="en-US" sz="2400" dirty="0">
                <a:solidFill>
                  <a:srgbClr val="9933FF"/>
                </a:solidFill>
              </a:rPr>
              <a:t>”</a:t>
            </a:r>
          </a:p>
        </p:txBody>
      </p:sp>
      <p:sp>
        <p:nvSpPr>
          <p:cNvPr id="97288" name="AutoShape 8"/>
          <p:cNvSpPr>
            <a:spLocks noChangeArrowheads="1"/>
          </p:cNvSpPr>
          <p:nvPr/>
        </p:nvSpPr>
        <p:spPr bwMode="auto">
          <a:xfrm>
            <a:off x="2514600" y="914400"/>
            <a:ext cx="4724400" cy="1905000"/>
          </a:xfrm>
          <a:prstGeom prst="irregularSeal1">
            <a:avLst/>
          </a:prstGeom>
          <a:solidFill>
            <a:srgbClr val="FFFF00"/>
          </a:solidFill>
          <a:ln w="9525">
            <a:solidFill>
              <a:schemeClr val="tx1"/>
            </a:solidFill>
            <a:miter lim="800000"/>
            <a:headEnd/>
            <a:tailEnd/>
          </a:ln>
          <a:effectLst/>
        </p:spPr>
        <p:txBody>
          <a:bodyPr wrap="none" anchor="ctr"/>
          <a:lstStyle/>
          <a:p>
            <a:pPr algn="ctr">
              <a:spcBef>
                <a:spcPct val="50000"/>
              </a:spcBef>
            </a:pPr>
            <a:r>
              <a:rPr lang="en-US" b="1" i="1" u="sng">
                <a:solidFill>
                  <a:srgbClr val="0000FF"/>
                </a:solidFill>
              </a:rPr>
              <a:t>Củng cố - dặn dò:</a:t>
            </a:r>
          </a:p>
          <a:p>
            <a:pPr algn="ctr"/>
            <a:endParaRPr lang="en-US">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288"/>
                                        </p:tgtEl>
                                        <p:attrNameLst>
                                          <p:attrName>style.visibility</p:attrName>
                                        </p:attrNameLst>
                                      </p:cBhvr>
                                      <p:to>
                                        <p:strVal val="visible"/>
                                      </p:to>
                                    </p:set>
                                    <p:animEffect transition="in" filter="box(in)">
                                      <p:cBhvr>
                                        <p:cTn id="7" dur="500"/>
                                        <p:tgtEl>
                                          <p:spTgt spid="972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287">
                                            <p:txEl>
                                              <p:pRg st="1" end="1"/>
                                            </p:txEl>
                                          </p:spTgt>
                                        </p:tgtEl>
                                        <p:attrNameLst>
                                          <p:attrName>style.visibility</p:attrName>
                                        </p:attrNameLst>
                                      </p:cBhvr>
                                      <p:to>
                                        <p:strVal val="visible"/>
                                      </p:to>
                                    </p:set>
                                    <p:animEffect transition="in" filter="blinds(horizontal)">
                                      <p:cBhvr>
                                        <p:cTn id="12" dur="500"/>
                                        <p:tgtEl>
                                          <p:spTgt spid="97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7287">
                                            <p:txEl>
                                              <p:pRg st="2" end="2"/>
                                            </p:txEl>
                                          </p:spTgt>
                                        </p:tgtEl>
                                        <p:attrNameLst>
                                          <p:attrName>style.visibility</p:attrName>
                                        </p:attrNameLst>
                                      </p:cBhvr>
                                      <p:to>
                                        <p:strVal val="visible"/>
                                      </p:to>
                                    </p:set>
                                    <p:anim calcmode="lin" valueType="num">
                                      <p:cBhvr additive="base">
                                        <p:cTn id="17" dur="500" fill="hold"/>
                                        <p:tgtEl>
                                          <p:spTgt spid="972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81000" y="0"/>
            <a:ext cx="8382000" cy="946150"/>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
            </a:r>
            <a:br>
              <a:rPr lang="en-US" sz="2800" b="1">
                <a:solidFill>
                  <a:srgbClr val="FF0000"/>
                </a:solidFill>
              </a:rPr>
            </a:br>
            <a:endParaRPr lang="en-US" sz="2800" b="1">
              <a:solidFill>
                <a:srgbClr val="FF0000"/>
              </a:solidFill>
            </a:endParaRPr>
          </a:p>
        </p:txBody>
      </p:sp>
      <p:sp>
        <p:nvSpPr>
          <p:cNvPr id="74756" name="Text Box 4"/>
          <p:cNvSpPr txBox="1">
            <a:spLocks noChangeArrowheads="1"/>
          </p:cNvSpPr>
          <p:nvPr/>
        </p:nvSpPr>
        <p:spPr bwMode="auto">
          <a:xfrm>
            <a:off x="1524000" y="1981200"/>
            <a:ext cx="63246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74757" name="Text Box 5"/>
          <p:cNvSpPr txBox="1">
            <a:spLocks noChangeArrowheads="1"/>
          </p:cNvSpPr>
          <p:nvPr/>
        </p:nvSpPr>
        <p:spPr bwMode="auto">
          <a:xfrm>
            <a:off x="1295400" y="1752600"/>
            <a:ext cx="62484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74759" name="AutoShape 7"/>
          <p:cNvSpPr>
            <a:spLocks noChangeArrowheads="1"/>
          </p:cNvSpPr>
          <p:nvPr/>
        </p:nvSpPr>
        <p:spPr bwMode="auto">
          <a:xfrm>
            <a:off x="2514600" y="1752600"/>
            <a:ext cx="3810000" cy="1447800"/>
          </a:xfrm>
          <a:prstGeom prst="horizontalScroll">
            <a:avLst>
              <a:gd name="adj" fmla="val 12500"/>
            </a:avLst>
          </a:prstGeom>
          <a:solidFill>
            <a:srgbClr val="FFFF00"/>
          </a:solidFill>
          <a:ln w="9525">
            <a:solidFill>
              <a:schemeClr val="tx1"/>
            </a:solidFill>
            <a:round/>
            <a:headEnd/>
            <a:tailEnd/>
          </a:ln>
          <a:effectLst/>
        </p:spPr>
        <p:txBody>
          <a:bodyPr wrap="none" anchor="ctr"/>
          <a:lstStyle/>
          <a:p>
            <a:pPr algn="ctr"/>
            <a:r>
              <a:rPr lang="en-US" sz="2800" b="1">
                <a:solidFill>
                  <a:srgbClr val="FF3300"/>
                </a:solidFill>
              </a:rPr>
              <a:t>Kiểm tra bài cũ</a:t>
            </a:r>
          </a:p>
        </p:txBody>
      </p:sp>
      <p:sp>
        <p:nvSpPr>
          <p:cNvPr id="74760" name="Text Box 8"/>
          <p:cNvSpPr txBox="1">
            <a:spLocks noChangeArrowheads="1"/>
          </p:cNvSpPr>
          <p:nvPr/>
        </p:nvSpPr>
        <p:spPr bwMode="auto">
          <a:xfrm>
            <a:off x="762000" y="3810000"/>
            <a:ext cx="7848600" cy="946150"/>
          </a:xfrm>
          <a:prstGeom prst="rect">
            <a:avLst/>
          </a:prstGeom>
          <a:noFill/>
          <a:ln w="9525">
            <a:noFill/>
            <a:miter lim="800000"/>
            <a:headEnd/>
            <a:tailEnd/>
          </a:ln>
          <a:effectLst/>
        </p:spPr>
        <p:txBody>
          <a:bodyPr>
            <a:spAutoFit/>
          </a:bodyPr>
          <a:lstStyle/>
          <a:p>
            <a:pPr>
              <a:spcBef>
                <a:spcPct val="50000"/>
              </a:spcBef>
            </a:pPr>
            <a:r>
              <a:rPr lang="en-US" sz="2800"/>
              <a:t>Thực hành trao đổi với người thân về một người có nghị lực, ý chí vươn lên trong cuộc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checkerboard(across)">
                                      <p:cBhvr>
                                        <p:cTn id="7" dur="500"/>
                                        <p:tgtEl>
                                          <p:spTgt spid="7475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74760"/>
                                        </p:tgtEl>
                                        <p:attrNameLst>
                                          <p:attrName>style.visibility</p:attrName>
                                        </p:attrNameLst>
                                      </p:cBhvr>
                                      <p:to>
                                        <p:strVal val="visible"/>
                                      </p:to>
                                    </p:set>
                                    <p:animEffect transition="in" filter="diamond(in)">
                                      <p:cBhvr>
                                        <p:cTn id="12" dur="20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p:bldP spid="7476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81000" y="0"/>
            <a:ext cx="8382000" cy="946150"/>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
            </a:r>
            <a:br>
              <a:rPr lang="en-US" sz="2800" b="1">
                <a:solidFill>
                  <a:srgbClr val="FF0000"/>
                </a:solidFill>
              </a:rPr>
            </a:br>
            <a:endParaRPr lang="en-US" sz="2800" b="1">
              <a:solidFill>
                <a:srgbClr val="FF0000"/>
              </a:solidFill>
            </a:endParaRPr>
          </a:p>
        </p:txBody>
      </p:sp>
      <p:sp>
        <p:nvSpPr>
          <p:cNvPr id="75780" name="Text Box 4"/>
          <p:cNvSpPr txBox="1">
            <a:spLocks noChangeArrowheads="1"/>
          </p:cNvSpPr>
          <p:nvPr/>
        </p:nvSpPr>
        <p:spPr bwMode="auto">
          <a:xfrm>
            <a:off x="1524000" y="1981200"/>
            <a:ext cx="63246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75781" name="Text Box 5"/>
          <p:cNvSpPr txBox="1">
            <a:spLocks noChangeArrowheads="1"/>
          </p:cNvSpPr>
          <p:nvPr/>
        </p:nvSpPr>
        <p:spPr bwMode="auto">
          <a:xfrm>
            <a:off x="1295400" y="1752600"/>
            <a:ext cx="62484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75782" name="Text Box 6"/>
          <p:cNvSpPr txBox="1">
            <a:spLocks noChangeArrowheads="1"/>
          </p:cNvSpPr>
          <p:nvPr/>
        </p:nvSpPr>
        <p:spPr bwMode="auto">
          <a:xfrm>
            <a:off x="1447800" y="1295400"/>
            <a:ext cx="69342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MỞ BÀI TRONG BÀI VĂN KỂ CHUYỆN</a:t>
            </a:r>
            <a:r>
              <a:rPr lang="en-US" sz="2800" b="1">
                <a:solidFill>
                  <a:srgbClr val="0000FF"/>
                </a:solidFill>
              </a:rPr>
              <a:t> </a:t>
            </a:r>
          </a:p>
        </p:txBody>
      </p:sp>
      <p:pic>
        <p:nvPicPr>
          <p:cNvPr id="75783" name="Picture 7" descr="Untitled-1"/>
          <p:cNvPicPr>
            <a:picLocks noChangeAspect="1" noChangeArrowheads="1"/>
          </p:cNvPicPr>
          <p:nvPr/>
        </p:nvPicPr>
        <p:blipFill>
          <a:blip r:embed="rId2" cstate="print"/>
          <a:srcRect t="18726" b="16359"/>
          <a:stretch>
            <a:fillRect/>
          </a:stretch>
        </p:blipFill>
        <p:spPr bwMode="auto">
          <a:xfrm>
            <a:off x="104775" y="2590800"/>
            <a:ext cx="8915400" cy="3962400"/>
          </a:xfrm>
          <a:prstGeom prst="rect">
            <a:avLst/>
          </a:prstGeom>
          <a:noFill/>
        </p:spPr>
      </p:pic>
      <p:sp>
        <p:nvSpPr>
          <p:cNvPr id="75784" name="Text Box 8"/>
          <p:cNvSpPr txBox="1">
            <a:spLocks noChangeArrowheads="1"/>
          </p:cNvSpPr>
          <p:nvPr/>
        </p:nvSpPr>
        <p:spPr bwMode="auto">
          <a:xfrm>
            <a:off x="838200" y="1981200"/>
            <a:ext cx="2057400" cy="457200"/>
          </a:xfrm>
          <a:prstGeom prst="rect">
            <a:avLst/>
          </a:prstGeom>
          <a:noFill/>
          <a:ln w="9525">
            <a:noFill/>
            <a:miter lim="800000"/>
            <a:headEnd/>
            <a:tailEnd/>
          </a:ln>
          <a:effectLst/>
        </p:spPr>
        <p:txBody>
          <a:bodyPr>
            <a:spAutoFit/>
          </a:bodyPr>
          <a:lstStyle/>
          <a:p>
            <a:pPr>
              <a:spcBef>
                <a:spcPct val="50000"/>
              </a:spcBef>
            </a:pPr>
            <a:r>
              <a:rPr lang="en-US" sz="2400" b="1" u="sng">
                <a:solidFill>
                  <a:srgbClr val="990033"/>
                </a:solidFill>
              </a:rPr>
              <a:t>I. Nhận xét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5782">
                                            <p:txEl>
                                              <p:pRg st="0" end="0"/>
                                            </p:txEl>
                                          </p:spTgt>
                                        </p:tgtEl>
                                        <p:attrNameLst>
                                          <p:attrName>style.visibility</p:attrName>
                                        </p:attrNameLst>
                                      </p:cBhvr>
                                      <p:to>
                                        <p:strVal val="visible"/>
                                      </p:to>
                                    </p:set>
                                    <p:animEffect transition="in" filter="box(in)">
                                      <p:cBhvr>
                                        <p:cTn id="7" dur="500"/>
                                        <p:tgtEl>
                                          <p:spTgt spid="757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784"/>
                                        </p:tgtEl>
                                        <p:attrNameLst>
                                          <p:attrName>style.visibility</p:attrName>
                                        </p:attrNameLst>
                                      </p:cBhvr>
                                      <p:to>
                                        <p:strVal val="visible"/>
                                      </p:to>
                                    </p:set>
                                    <p:animEffect transition="in" filter="box(in)">
                                      <p:cBhvr>
                                        <p:cTn id="12" dur="500"/>
                                        <p:tgtEl>
                                          <p:spTgt spid="7578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5783"/>
                                        </p:tgtEl>
                                        <p:attrNameLst>
                                          <p:attrName>style.visibility</p:attrName>
                                        </p:attrNameLst>
                                      </p:cBhvr>
                                      <p:to>
                                        <p:strVal val="visible"/>
                                      </p:to>
                                    </p:set>
                                    <p:animEffect transition="in" filter="wedge">
                                      <p:cBhvr>
                                        <p:cTn id="17" dur="2000"/>
                                        <p:tgtEl>
                                          <p:spTgt spid="7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2" name="Text Box 26"/>
          <p:cNvSpPr txBox="1">
            <a:spLocks noChangeArrowheads="1"/>
          </p:cNvSpPr>
          <p:nvPr/>
        </p:nvSpPr>
        <p:spPr bwMode="auto">
          <a:xfrm>
            <a:off x="914400" y="228600"/>
            <a:ext cx="2057400" cy="1311275"/>
          </a:xfrm>
          <a:prstGeom prst="rect">
            <a:avLst/>
          </a:prstGeom>
          <a:noFill/>
          <a:ln w="9525">
            <a:noFill/>
            <a:miter lim="800000"/>
            <a:headEnd/>
            <a:tailEnd/>
          </a:ln>
          <a:effectLst/>
        </p:spPr>
        <p:txBody>
          <a:bodyPr>
            <a:spAutoFit/>
          </a:bodyPr>
          <a:lstStyle/>
          <a:p>
            <a:pPr marL="457200" indent="-457200">
              <a:spcBef>
                <a:spcPct val="50000"/>
              </a:spcBef>
              <a:buFontTx/>
              <a:buAutoNum type="romanUcPeriod"/>
            </a:pPr>
            <a:r>
              <a:rPr lang="en-US" b="1" u="sng">
                <a:solidFill>
                  <a:srgbClr val="FF0000"/>
                </a:solidFill>
              </a:rPr>
              <a:t>Nhận xét:</a:t>
            </a:r>
          </a:p>
          <a:p>
            <a:pPr marL="457200" indent="-457200">
              <a:spcBef>
                <a:spcPct val="50000"/>
              </a:spcBef>
              <a:buFontTx/>
              <a:buAutoNum type="romanUcPeriod"/>
            </a:pPr>
            <a:endParaRPr lang="en-US" b="1" u="sng">
              <a:solidFill>
                <a:srgbClr val="FF0000"/>
              </a:solidFill>
            </a:endParaRPr>
          </a:p>
          <a:p>
            <a:pPr marL="457200" indent="-457200">
              <a:spcBef>
                <a:spcPct val="50000"/>
              </a:spcBef>
              <a:buFontTx/>
              <a:buAutoNum type="romanUcPeriod"/>
            </a:pPr>
            <a:endParaRPr lang="en-US" b="1" u="sng">
              <a:solidFill>
                <a:srgbClr val="FF0000"/>
              </a:solidFill>
            </a:endParaRPr>
          </a:p>
        </p:txBody>
      </p:sp>
      <p:sp>
        <p:nvSpPr>
          <p:cNvPr id="9251" name="Text Box 35"/>
          <p:cNvSpPr txBox="1">
            <a:spLocks noChangeArrowheads="1"/>
          </p:cNvSpPr>
          <p:nvPr/>
        </p:nvSpPr>
        <p:spPr bwMode="auto">
          <a:xfrm>
            <a:off x="838200" y="609600"/>
            <a:ext cx="3429000" cy="366713"/>
          </a:xfrm>
          <a:prstGeom prst="rect">
            <a:avLst/>
          </a:prstGeom>
          <a:noFill/>
          <a:ln w="9525">
            <a:noFill/>
            <a:miter lim="800000"/>
            <a:headEnd/>
            <a:tailEnd/>
          </a:ln>
          <a:effectLst/>
        </p:spPr>
        <p:txBody>
          <a:bodyPr>
            <a:spAutoFit/>
          </a:bodyPr>
          <a:lstStyle/>
          <a:p>
            <a:pPr>
              <a:spcBef>
                <a:spcPct val="50000"/>
              </a:spcBef>
            </a:pPr>
            <a:r>
              <a:rPr lang="en-US" sz="1800" b="1"/>
              <a:t>1. Đọc truyện sau:</a:t>
            </a:r>
          </a:p>
        </p:txBody>
      </p:sp>
      <p:sp>
        <p:nvSpPr>
          <p:cNvPr id="9252" name="Text Box 36"/>
          <p:cNvSpPr txBox="1">
            <a:spLocks noChangeArrowheads="1"/>
          </p:cNvSpPr>
          <p:nvPr/>
        </p:nvSpPr>
        <p:spPr bwMode="auto">
          <a:xfrm>
            <a:off x="838200" y="533400"/>
            <a:ext cx="6781800" cy="457200"/>
          </a:xfrm>
          <a:prstGeom prst="rect">
            <a:avLst/>
          </a:prstGeom>
          <a:noFill/>
          <a:ln w="9525">
            <a:noFill/>
            <a:miter lim="800000"/>
            <a:headEnd/>
            <a:tailEnd/>
          </a:ln>
          <a:effectLst/>
        </p:spPr>
        <p:txBody>
          <a:bodyPr>
            <a:spAutoFit/>
          </a:bodyPr>
          <a:lstStyle/>
          <a:p>
            <a:pPr algn="ctr">
              <a:spcBef>
                <a:spcPct val="50000"/>
              </a:spcBef>
            </a:pPr>
            <a:r>
              <a:rPr lang="en-US" sz="2400" b="1" i="1">
                <a:solidFill>
                  <a:srgbClr val="0000FF"/>
                </a:solidFill>
              </a:rPr>
              <a:t>Rùa và thỏ</a:t>
            </a:r>
          </a:p>
        </p:txBody>
      </p:sp>
      <p:sp>
        <p:nvSpPr>
          <p:cNvPr id="9253" name="Text Box 37"/>
          <p:cNvSpPr txBox="1">
            <a:spLocks noChangeArrowheads="1"/>
          </p:cNvSpPr>
          <p:nvPr/>
        </p:nvSpPr>
        <p:spPr bwMode="auto">
          <a:xfrm>
            <a:off x="609600" y="1143000"/>
            <a:ext cx="8534400" cy="4905375"/>
          </a:xfrm>
          <a:prstGeom prst="rect">
            <a:avLst/>
          </a:prstGeom>
          <a:noFill/>
          <a:ln w="9525">
            <a:noFill/>
            <a:miter lim="800000"/>
            <a:headEnd/>
            <a:tailEnd/>
          </a:ln>
          <a:effectLst/>
        </p:spPr>
        <p:txBody>
          <a:bodyPr>
            <a:spAutoFit/>
          </a:bodyPr>
          <a:lstStyle/>
          <a:p>
            <a:pPr>
              <a:spcBef>
                <a:spcPct val="50000"/>
              </a:spcBef>
            </a:pPr>
            <a:r>
              <a:rPr lang="en-US" sz="1800" b="1">
                <a:solidFill>
                  <a:srgbClr val="0000FF"/>
                </a:solidFill>
              </a:rPr>
              <a:t>Trời mùa thu mát mẻ. Trên bờ sông, một con rùa đang cố sức tập chạy.</a:t>
            </a:r>
          </a:p>
          <a:p>
            <a:pPr>
              <a:spcBef>
                <a:spcPct val="50000"/>
              </a:spcBef>
            </a:pPr>
            <a:r>
              <a:rPr lang="en-US" sz="1800" b="1">
                <a:solidFill>
                  <a:srgbClr val="0000FF"/>
                </a:solidFill>
              </a:rPr>
              <a:t>Một con thỏ thấy thế liền mỉa mai:</a:t>
            </a:r>
          </a:p>
          <a:p>
            <a:pPr>
              <a:spcBef>
                <a:spcPct val="50000"/>
              </a:spcBef>
            </a:pPr>
            <a:r>
              <a:rPr lang="en-US" sz="1800" b="1">
                <a:solidFill>
                  <a:srgbClr val="0000FF"/>
                </a:solidFill>
              </a:rPr>
              <a:t>- Đã gọi là chậm như rùa mà cũng đòi tập chạy.</a:t>
            </a:r>
          </a:p>
          <a:p>
            <a:pPr>
              <a:spcBef>
                <a:spcPct val="50000"/>
              </a:spcBef>
            </a:pPr>
            <a:r>
              <a:rPr lang="en-US" sz="1800" b="1">
                <a:solidFill>
                  <a:srgbClr val="0000FF"/>
                </a:solidFill>
              </a:rPr>
              <a:t>Rùa đáp:</a:t>
            </a:r>
          </a:p>
          <a:p>
            <a:pPr>
              <a:spcBef>
                <a:spcPct val="50000"/>
              </a:spcBef>
              <a:buFontTx/>
              <a:buChar char="-"/>
            </a:pPr>
            <a:r>
              <a:rPr lang="en-US" sz="1800" b="1">
                <a:solidFill>
                  <a:srgbClr val="0000FF"/>
                </a:solidFill>
              </a:rPr>
              <a:t>Anh đừng giễu tôi! Anh với tôi thử chạy thi coi ai hơn!</a:t>
            </a:r>
          </a:p>
          <a:p>
            <a:pPr>
              <a:spcBef>
                <a:spcPct val="50000"/>
              </a:spcBef>
            </a:pPr>
            <a:r>
              <a:rPr lang="en-US" sz="1800" b="1">
                <a:solidFill>
                  <a:srgbClr val="0000FF"/>
                </a:solidFill>
              </a:rPr>
              <a:t>Thỏ ngạc nhiên:</a:t>
            </a:r>
          </a:p>
          <a:p>
            <a:pPr>
              <a:spcBef>
                <a:spcPct val="50000"/>
              </a:spcBef>
              <a:buFontTx/>
              <a:buChar char="-"/>
            </a:pPr>
            <a:r>
              <a:rPr lang="en-US" sz="1800" b="1">
                <a:solidFill>
                  <a:srgbClr val="0000FF"/>
                </a:solidFill>
              </a:rPr>
              <a:t>Rùa mà dám chạy thi với thỏ sao? Ta chấp chú em một nửa đường đó!</a:t>
            </a:r>
          </a:p>
          <a:p>
            <a:pPr>
              <a:spcBef>
                <a:spcPct val="50000"/>
              </a:spcBef>
            </a:pPr>
            <a:r>
              <a:rPr lang="en-US" sz="1800" b="1">
                <a:solidFill>
                  <a:srgbClr val="0000FF"/>
                </a:solidFill>
              </a:rPr>
              <a:t>Rùa không nói gì. Biết mình chậm chạp, nó dốc sức chạy thật nhanh.</a:t>
            </a:r>
          </a:p>
          <a:p>
            <a:pPr>
              <a:spcBef>
                <a:spcPct val="50000"/>
              </a:spcBef>
            </a:pPr>
            <a:r>
              <a:rPr lang="en-US" sz="1800" b="1">
                <a:solidFill>
                  <a:srgbClr val="0000FF"/>
                </a:solidFill>
              </a:rPr>
              <a:t>Thỏ nhìn theo, mỉm cười. Nó nghĩ: “Chả việc gì mà vội, rùa gần tới đích, mình phóng cũng thừa sức thắng cuộc.” Vì vậy, nó cứ nhởn nhơ nhìn trời, mây, cây cỏ.  </a:t>
            </a:r>
          </a:p>
          <a:p>
            <a:pPr>
              <a:spcBef>
                <a:spcPct val="50000"/>
              </a:spcBef>
            </a:pPr>
            <a:r>
              <a:rPr lang="en-US" sz="1800" b="1">
                <a:solidFill>
                  <a:srgbClr val="0000FF"/>
                </a:solidFill>
              </a:rPr>
              <a:t>Lúc sực nhớ đến cuộc thi, ngẩng đầu lên, nó thấy rùa đã gần tới đích, bèn vắt chân lên cổ mà chạy. Nhưng muộn mất rồi. Rùa đã tới đích trước nó.</a:t>
            </a:r>
          </a:p>
        </p:txBody>
      </p:sp>
      <p:sp>
        <p:nvSpPr>
          <p:cNvPr id="9259" name="Text Box 43"/>
          <p:cNvSpPr txBox="1">
            <a:spLocks noChangeArrowheads="1"/>
          </p:cNvSpPr>
          <p:nvPr/>
        </p:nvSpPr>
        <p:spPr bwMode="auto">
          <a:xfrm>
            <a:off x="685800" y="6096000"/>
            <a:ext cx="7162800" cy="396875"/>
          </a:xfrm>
          <a:prstGeom prst="rect">
            <a:avLst/>
          </a:prstGeom>
          <a:noFill/>
          <a:ln w="9525">
            <a:noFill/>
            <a:miter lim="800000"/>
            <a:headEnd/>
            <a:tailEnd/>
          </a:ln>
          <a:effectLst/>
        </p:spPr>
        <p:txBody>
          <a:bodyPr>
            <a:spAutoFit/>
          </a:bodyPr>
          <a:lstStyle/>
          <a:p>
            <a:pPr>
              <a:spcBef>
                <a:spcPct val="50000"/>
              </a:spcBef>
            </a:pPr>
            <a:r>
              <a:rPr lang="en-US" b="1"/>
              <a:t>2. Tìm đoạn mở bài trong truyện trên.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9242">
                                            <p:txEl>
                                              <p:pRg st="0" end="0"/>
                                            </p:txEl>
                                          </p:spTgt>
                                        </p:tgtEl>
                                        <p:attrNameLst>
                                          <p:attrName>style.visibility</p:attrName>
                                        </p:attrNameLst>
                                      </p:cBhvr>
                                      <p:to>
                                        <p:strVal val="visible"/>
                                      </p:to>
                                    </p:set>
                                    <p:anim to="" calcmode="lin" valueType="num">
                                      <p:cBhvr>
                                        <p:cTn id="7" dur="1" fill="hold"/>
                                        <p:tgtEl>
                                          <p:spTgt spid="924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251"/>
                                        </p:tgtEl>
                                        <p:attrNameLst>
                                          <p:attrName>style.visibility</p:attrName>
                                        </p:attrNameLst>
                                      </p:cBhvr>
                                      <p:to>
                                        <p:strVal val="visible"/>
                                      </p:to>
                                    </p:set>
                                    <p:anim to="" calcmode="lin" valueType="num">
                                      <p:cBhvr>
                                        <p:cTn id="12" dur="1" fill="hold"/>
                                        <p:tgtEl>
                                          <p:spTgt spid="925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252"/>
                                        </p:tgtEl>
                                        <p:attrNameLst>
                                          <p:attrName>style.visibility</p:attrName>
                                        </p:attrNameLst>
                                      </p:cBhvr>
                                      <p:to>
                                        <p:strVal val="visible"/>
                                      </p:to>
                                    </p:set>
                                    <p:animEffect transition="in" filter="wedge">
                                      <p:cBhvr>
                                        <p:cTn id="17" dur="1000"/>
                                        <p:tgtEl>
                                          <p:spTgt spid="925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253">
                                            <p:txEl>
                                              <p:pRg st="0" end="0"/>
                                            </p:txEl>
                                          </p:spTgt>
                                        </p:tgtEl>
                                        <p:attrNameLst>
                                          <p:attrName>style.visibility</p:attrName>
                                        </p:attrNameLst>
                                      </p:cBhvr>
                                      <p:to>
                                        <p:strVal val="visible"/>
                                      </p:to>
                                    </p:set>
                                    <p:animEffect transition="in" filter="randombar(horizontal)">
                                      <p:cBhvr>
                                        <p:cTn id="22" dur="500"/>
                                        <p:tgtEl>
                                          <p:spTgt spid="9253">
                                            <p:txEl>
                                              <p:pRg st="0" end="0"/>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253">
                                            <p:txEl>
                                              <p:pRg st="1" end="1"/>
                                            </p:txEl>
                                          </p:spTgt>
                                        </p:tgtEl>
                                        <p:attrNameLst>
                                          <p:attrName>style.visibility</p:attrName>
                                        </p:attrNameLst>
                                      </p:cBhvr>
                                      <p:to>
                                        <p:strVal val="visible"/>
                                      </p:to>
                                    </p:set>
                                    <p:animEffect transition="in" filter="randombar(horizontal)">
                                      <p:cBhvr>
                                        <p:cTn id="25" dur="500"/>
                                        <p:tgtEl>
                                          <p:spTgt spid="9253">
                                            <p:txEl>
                                              <p:pRg st="1" end="1"/>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253">
                                            <p:txEl>
                                              <p:pRg st="2" end="2"/>
                                            </p:txEl>
                                          </p:spTgt>
                                        </p:tgtEl>
                                        <p:attrNameLst>
                                          <p:attrName>style.visibility</p:attrName>
                                        </p:attrNameLst>
                                      </p:cBhvr>
                                      <p:to>
                                        <p:strVal val="visible"/>
                                      </p:to>
                                    </p:set>
                                    <p:animEffect transition="in" filter="randombar(horizontal)">
                                      <p:cBhvr>
                                        <p:cTn id="28" dur="500"/>
                                        <p:tgtEl>
                                          <p:spTgt spid="9253">
                                            <p:txEl>
                                              <p:pRg st="2" end="2"/>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253">
                                            <p:txEl>
                                              <p:pRg st="3" end="3"/>
                                            </p:txEl>
                                          </p:spTgt>
                                        </p:tgtEl>
                                        <p:attrNameLst>
                                          <p:attrName>style.visibility</p:attrName>
                                        </p:attrNameLst>
                                      </p:cBhvr>
                                      <p:to>
                                        <p:strVal val="visible"/>
                                      </p:to>
                                    </p:set>
                                    <p:animEffect transition="in" filter="randombar(horizontal)">
                                      <p:cBhvr>
                                        <p:cTn id="31" dur="500"/>
                                        <p:tgtEl>
                                          <p:spTgt spid="9253">
                                            <p:txEl>
                                              <p:pRg st="3" end="3"/>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9253">
                                            <p:txEl>
                                              <p:pRg st="4" end="4"/>
                                            </p:txEl>
                                          </p:spTgt>
                                        </p:tgtEl>
                                        <p:attrNameLst>
                                          <p:attrName>style.visibility</p:attrName>
                                        </p:attrNameLst>
                                      </p:cBhvr>
                                      <p:to>
                                        <p:strVal val="visible"/>
                                      </p:to>
                                    </p:set>
                                    <p:animEffect transition="in" filter="randombar(horizontal)">
                                      <p:cBhvr>
                                        <p:cTn id="34" dur="500"/>
                                        <p:tgtEl>
                                          <p:spTgt spid="9253">
                                            <p:txEl>
                                              <p:pRg st="4" end="4"/>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9253">
                                            <p:txEl>
                                              <p:pRg st="5" end="5"/>
                                            </p:txEl>
                                          </p:spTgt>
                                        </p:tgtEl>
                                        <p:attrNameLst>
                                          <p:attrName>style.visibility</p:attrName>
                                        </p:attrNameLst>
                                      </p:cBhvr>
                                      <p:to>
                                        <p:strVal val="visible"/>
                                      </p:to>
                                    </p:set>
                                    <p:animEffect transition="in" filter="randombar(horizontal)">
                                      <p:cBhvr>
                                        <p:cTn id="37" dur="500"/>
                                        <p:tgtEl>
                                          <p:spTgt spid="9253">
                                            <p:txEl>
                                              <p:pRg st="5" end="5"/>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253">
                                            <p:txEl>
                                              <p:pRg st="6" end="6"/>
                                            </p:txEl>
                                          </p:spTgt>
                                        </p:tgtEl>
                                        <p:attrNameLst>
                                          <p:attrName>style.visibility</p:attrName>
                                        </p:attrNameLst>
                                      </p:cBhvr>
                                      <p:to>
                                        <p:strVal val="visible"/>
                                      </p:to>
                                    </p:set>
                                    <p:animEffect transition="in" filter="randombar(horizontal)">
                                      <p:cBhvr>
                                        <p:cTn id="40" dur="500"/>
                                        <p:tgtEl>
                                          <p:spTgt spid="9253">
                                            <p:txEl>
                                              <p:pRg st="6" end="6"/>
                                            </p:tx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9253">
                                            <p:txEl>
                                              <p:pRg st="7" end="7"/>
                                            </p:txEl>
                                          </p:spTgt>
                                        </p:tgtEl>
                                        <p:attrNameLst>
                                          <p:attrName>style.visibility</p:attrName>
                                        </p:attrNameLst>
                                      </p:cBhvr>
                                      <p:to>
                                        <p:strVal val="visible"/>
                                      </p:to>
                                    </p:set>
                                    <p:animEffect transition="in" filter="randombar(horizontal)">
                                      <p:cBhvr>
                                        <p:cTn id="43" dur="500"/>
                                        <p:tgtEl>
                                          <p:spTgt spid="9253">
                                            <p:txEl>
                                              <p:pRg st="7" end="7"/>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9253">
                                            <p:txEl>
                                              <p:pRg st="8" end="8"/>
                                            </p:txEl>
                                          </p:spTgt>
                                        </p:tgtEl>
                                        <p:attrNameLst>
                                          <p:attrName>style.visibility</p:attrName>
                                        </p:attrNameLst>
                                      </p:cBhvr>
                                      <p:to>
                                        <p:strVal val="visible"/>
                                      </p:to>
                                    </p:set>
                                    <p:animEffect transition="in" filter="randombar(horizontal)">
                                      <p:cBhvr>
                                        <p:cTn id="46" dur="500"/>
                                        <p:tgtEl>
                                          <p:spTgt spid="9253">
                                            <p:txEl>
                                              <p:pRg st="8" end="8"/>
                                            </p:tx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9253">
                                            <p:txEl>
                                              <p:pRg st="9" end="9"/>
                                            </p:txEl>
                                          </p:spTgt>
                                        </p:tgtEl>
                                        <p:attrNameLst>
                                          <p:attrName>style.visibility</p:attrName>
                                        </p:attrNameLst>
                                      </p:cBhvr>
                                      <p:to>
                                        <p:strVal val="visible"/>
                                      </p:to>
                                    </p:set>
                                    <p:animEffect transition="in" filter="randombar(horizontal)">
                                      <p:cBhvr>
                                        <p:cTn id="49" dur="500"/>
                                        <p:tgtEl>
                                          <p:spTgt spid="925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9259"/>
                                        </p:tgtEl>
                                        <p:attrNameLst>
                                          <p:attrName>style.visibility</p:attrName>
                                        </p:attrNameLst>
                                      </p:cBhvr>
                                      <p:to>
                                        <p:strVal val="visible"/>
                                      </p:to>
                                    </p:set>
                                    <p:animEffect transition="in" filter="box(in)">
                                      <p:cBhvr>
                                        <p:cTn id="54" dur="500"/>
                                        <p:tgtEl>
                                          <p:spTgt spid="925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2000" fill="hold"/>
                                        <p:tgtEl>
                                          <p:spTgt spid="9253">
                                            <p:txEl>
                                              <p:pRg st="0" end="0"/>
                                            </p:txEl>
                                          </p:spTgt>
                                        </p:tgtEl>
                                        <p:attrNameLst>
                                          <p:attrName>style.color</p:attrName>
                                        </p:attrNameLst>
                                      </p:cBhvr>
                                      <p:to>
                                        <a:srgbClr val="FF3300"/>
                                      </p:to>
                                    </p:animClr>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nodeType="clickEffect">
                                  <p:stCondLst>
                                    <p:cond delay="0"/>
                                  </p:stCondLst>
                                  <p:childTnLst>
                                    <p:animClr clrSpc="rgb" dir="cw">
                                      <p:cBhvr override="childStyle">
                                        <p:cTn id="62" dur="2000" fill="hold"/>
                                        <p:tgtEl>
                                          <p:spTgt spid="9253">
                                            <p:txEl>
                                              <p:pRg st="0" end="0"/>
                                            </p:txEl>
                                          </p:spTgt>
                                        </p:tgtEl>
                                        <p:attrNameLst>
                                          <p:attrName>style.color</p:attrName>
                                        </p:attrNameLst>
                                      </p:cBhvr>
                                      <p:to>
                                        <a:srgbClr val="FF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1" grpId="0"/>
      <p:bldP spid="9252" grpId="0"/>
      <p:bldP spid="9253" grpId="0" build="allAtOnce"/>
      <p:bldP spid="92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8"/>
          <p:cNvSpPr>
            <a:spLocks noChangeArrowheads="1"/>
          </p:cNvSpPr>
          <p:nvPr/>
        </p:nvSpPr>
        <p:spPr bwMode="auto">
          <a:xfrm>
            <a:off x="685800" y="381000"/>
            <a:ext cx="7696200" cy="457200"/>
          </a:xfrm>
          <a:prstGeom prst="rect">
            <a:avLst/>
          </a:prstGeom>
          <a:noFill/>
          <a:ln w="9525">
            <a:noFill/>
            <a:miter lim="800000"/>
            <a:headEnd/>
            <a:tailEnd/>
          </a:ln>
          <a:effectLst/>
        </p:spPr>
        <p:txBody>
          <a:bodyPr>
            <a:spAutoFit/>
          </a:bodyPr>
          <a:lstStyle/>
          <a:p>
            <a:r>
              <a:rPr lang="en-US" sz="2400" b="1">
                <a:solidFill>
                  <a:srgbClr val="0000FF"/>
                </a:solidFill>
              </a:rPr>
              <a:t>         </a:t>
            </a:r>
          </a:p>
        </p:txBody>
      </p:sp>
      <p:sp>
        <p:nvSpPr>
          <p:cNvPr id="11283" name="Text Box 19"/>
          <p:cNvSpPr txBox="1">
            <a:spLocks noChangeArrowheads="1"/>
          </p:cNvSpPr>
          <p:nvPr/>
        </p:nvSpPr>
        <p:spPr bwMode="auto">
          <a:xfrm>
            <a:off x="228600" y="2362200"/>
            <a:ext cx="8915400" cy="2465388"/>
          </a:xfrm>
          <a:prstGeom prst="rect">
            <a:avLst/>
          </a:prstGeom>
          <a:noFill/>
          <a:ln w="9525">
            <a:noFill/>
            <a:miter lim="800000"/>
            <a:headEnd/>
            <a:tailEnd/>
          </a:ln>
          <a:effectLst/>
        </p:spPr>
        <p:txBody>
          <a:bodyPr>
            <a:spAutoFit/>
          </a:bodyPr>
          <a:lstStyle/>
          <a:p>
            <a:pPr>
              <a:spcBef>
                <a:spcPct val="50000"/>
              </a:spcBef>
            </a:pPr>
            <a:r>
              <a:rPr lang="en-US" sz="2400" b="1" i="1"/>
              <a:t>3.Cách mở bài sau đây có gì khác với cách mở bài nói trên?</a:t>
            </a:r>
          </a:p>
          <a:p>
            <a:pPr>
              <a:spcBef>
                <a:spcPct val="50000"/>
              </a:spcBef>
            </a:pPr>
            <a:r>
              <a:rPr lang="en-US" sz="2400"/>
              <a:t>      </a:t>
            </a:r>
            <a:r>
              <a:rPr lang="en-US" sz="2400" b="1">
                <a:solidFill>
                  <a:srgbClr val="0000FF"/>
                </a:solidFill>
              </a:rPr>
              <a:t>Trong muôn loài, rùa vốn nổi tiếng là chậm chạp, còn thỏ thì chạy nhanh như bay. Thế mà có một con rùa dám chạy thi với thỏ và thắng cả thỏ. Vì sao có chuyện ngược đời như vậy? Sau đây, em xin kể đầu đuôi câu câu chuyện ấy.</a:t>
            </a:r>
          </a:p>
        </p:txBody>
      </p:sp>
      <p:sp>
        <p:nvSpPr>
          <p:cNvPr id="11286" name="Rectangle 22"/>
          <p:cNvSpPr>
            <a:spLocks noChangeArrowheads="1"/>
          </p:cNvSpPr>
          <p:nvPr/>
        </p:nvSpPr>
        <p:spPr bwMode="auto">
          <a:xfrm>
            <a:off x="838200" y="533400"/>
            <a:ext cx="7696200" cy="457200"/>
          </a:xfrm>
          <a:prstGeom prst="rect">
            <a:avLst/>
          </a:prstGeom>
          <a:noFill/>
          <a:ln w="9525">
            <a:noFill/>
            <a:miter lim="800000"/>
            <a:headEnd/>
            <a:tailEnd/>
          </a:ln>
          <a:effectLst/>
        </p:spPr>
        <p:txBody>
          <a:bodyPr>
            <a:spAutoFit/>
          </a:bodyPr>
          <a:lstStyle/>
          <a:p>
            <a:r>
              <a:rPr lang="en-US" sz="2400" b="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83"/>
                                        </p:tgtEl>
                                        <p:attrNameLst>
                                          <p:attrName>style.visibility</p:attrName>
                                        </p:attrNameLst>
                                      </p:cBhvr>
                                      <p:to>
                                        <p:strVal val="visible"/>
                                      </p:to>
                                    </p:set>
                                    <p:animEffect transition="in" filter="wedge">
                                      <p:cBhvr>
                                        <p:cTn id="7" dur="2000"/>
                                        <p:tgtEl>
                                          <p:spTgt spid="11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133600" y="0"/>
            <a:ext cx="7772400" cy="1143000"/>
          </a:xfrm>
        </p:spPr>
        <p:txBody>
          <a:bodyPr/>
          <a:lstStyle/>
          <a:p>
            <a:r>
              <a:rPr lang="en-US" sz="4800">
                <a:solidFill>
                  <a:srgbClr val="FF0066"/>
                </a:solidFill>
                <a:latin typeface=".VnTime" pitchFamily="34" charset="0"/>
              </a:rPr>
              <a:t>So s¸nh</a:t>
            </a:r>
          </a:p>
        </p:txBody>
      </p:sp>
      <p:sp>
        <p:nvSpPr>
          <p:cNvPr id="82947" name="Oval 3"/>
          <p:cNvSpPr>
            <a:spLocks noChangeArrowheads="1"/>
          </p:cNvSpPr>
          <p:nvPr/>
        </p:nvSpPr>
        <p:spPr bwMode="auto">
          <a:xfrm>
            <a:off x="304800" y="1828800"/>
            <a:ext cx="3352800" cy="1066800"/>
          </a:xfrm>
          <a:prstGeom prst="ellipse">
            <a:avLst/>
          </a:prstGeom>
          <a:gradFill rotWithShape="1">
            <a:gsLst>
              <a:gs pos="0">
                <a:srgbClr val="FFCCFF">
                  <a:gamma/>
                  <a:shade val="46275"/>
                  <a:invGamma/>
                </a:srgbClr>
              </a:gs>
              <a:gs pos="50000">
                <a:srgbClr val="FFCCFF"/>
              </a:gs>
              <a:gs pos="100000">
                <a:srgbClr val="FFCCFF">
                  <a:gamma/>
                  <a:shade val="46275"/>
                  <a:invGamma/>
                </a:srgbClr>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hangingPunct="0"/>
            <a:r>
              <a:rPr lang="en-US" sz="3200">
                <a:solidFill>
                  <a:srgbClr val="FF0066"/>
                </a:solidFill>
                <a:latin typeface=".VnTime" pitchFamily="34" charset="0"/>
              </a:rPr>
              <a:t>Më bµi 1</a:t>
            </a:r>
          </a:p>
        </p:txBody>
      </p:sp>
      <p:sp>
        <p:nvSpPr>
          <p:cNvPr id="82948" name="Oval 4"/>
          <p:cNvSpPr>
            <a:spLocks noChangeArrowheads="1"/>
          </p:cNvSpPr>
          <p:nvPr/>
        </p:nvSpPr>
        <p:spPr bwMode="auto">
          <a:xfrm>
            <a:off x="5029200" y="1905000"/>
            <a:ext cx="3352800" cy="1066800"/>
          </a:xfrm>
          <a:prstGeom prst="ellipse">
            <a:avLst/>
          </a:prstGeom>
          <a:gradFill rotWithShape="1">
            <a:gsLst>
              <a:gs pos="0">
                <a:srgbClr val="FF66CC">
                  <a:gamma/>
                  <a:shade val="46275"/>
                  <a:invGamma/>
                </a:srgbClr>
              </a:gs>
              <a:gs pos="50000">
                <a:srgbClr val="FF66CC"/>
              </a:gs>
              <a:gs pos="100000">
                <a:srgbClr val="FF66CC">
                  <a:gamma/>
                  <a:shade val="46275"/>
                  <a:invGamma/>
                </a:srgbClr>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hangingPunct="0"/>
            <a:r>
              <a:rPr lang="en-US" sz="3200">
                <a:solidFill>
                  <a:srgbClr val="0000FF"/>
                </a:solidFill>
                <a:latin typeface=".VnTime" pitchFamily="34" charset="0"/>
              </a:rPr>
              <a:t>Më bµi 2</a:t>
            </a:r>
          </a:p>
        </p:txBody>
      </p:sp>
      <p:sp>
        <p:nvSpPr>
          <p:cNvPr id="82949" name="AutoShape 5"/>
          <p:cNvSpPr>
            <a:spLocks noChangeArrowheads="1"/>
          </p:cNvSpPr>
          <p:nvPr/>
        </p:nvSpPr>
        <p:spPr bwMode="auto">
          <a:xfrm>
            <a:off x="381000" y="5486400"/>
            <a:ext cx="3276600" cy="914400"/>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hangingPunct="0"/>
            <a:r>
              <a:rPr lang="en-US" sz="2800">
                <a:solidFill>
                  <a:srgbClr val="0000FF"/>
                </a:solidFill>
                <a:latin typeface=".VnTime" pitchFamily="34" charset="0"/>
              </a:rPr>
              <a:t>Më bµi trùc tiÕp</a:t>
            </a:r>
          </a:p>
        </p:txBody>
      </p:sp>
      <p:sp>
        <p:nvSpPr>
          <p:cNvPr id="82950" name="AutoShape 6"/>
          <p:cNvSpPr>
            <a:spLocks noChangeArrowheads="1"/>
          </p:cNvSpPr>
          <p:nvPr/>
        </p:nvSpPr>
        <p:spPr bwMode="auto">
          <a:xfrm>
            <a:off x="5105400" y="5486400"/>
            <a:ext cx="3276600" cy="914400"/>
          </a:xfrm>
          <a:prstGeom prst="roundRect">
            <a:avLst>
              <a:gd name="adj" fmla="val 16667"/>
            </a:avLst>
          </a:prstGeom>
          <a:gradFill rotWithShape="1">
            <a:gsLst>
              <a:gs pos="0">
                <a:srgbClr val="99FF99">
                  <a:gamma/>
                  <a:shade val="46275"/>
                  <a:invGamma/>
                </a:srgbClr>
              </a:gs>
              <a:gs pos="50000">
                <a:srgbClr val="99FF99"/>
              </a:gs>
              <a:gs pos="100000">
                <a:srgbClr val="99FF99">
                  <a:gamma/>
                  <a:shade val="46275"/>
                  <a:invGamma/>
                </a:srgbClr>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hangingPunct="0"/>
            <a:r>
              <a:rPr lang="en-US" sz="2800">
                <a:solidFill>
                  <a:srgbClr val="660066"/>
                </a:solidFill>
                <a:latin typeface=".VnTime" pitchFamily="34" charset="0"/>
              </a:rPr>
              <a:t>Më bµi gi¸n tiÕp</a:t>
            </a:r>
          </a:p>
        </p:txBody>
      </p:sp>
      <p:sp>
        <p:nvSpPr>
          <p:cNvPr id="82951" name="AutoShape 7"/>
          <p:cNvSpPr>
            <a:spLocks noChangeArrowheads="1"/>
          </p:cNvSpPr>
          <p:nvPr/>
        </p:nvSpPr>
        <p:spPr bwMode="auto">
          <a:xfrm>
            <a:off x="0" y="3505200"/>
            <a:ext cx="3962400" cy="1219200"/>
          </a:xfrm>
          <a:prstGeom prst="hexagon">
            <a:avLst>
              <a:gd name="adj" fmla="val 81250"/>
              <a:gd name="vf" fmla="val 115470"/>
            </a:avLst>
          </a:prstGeom>
          <a:gradFill rotWithShape="1">
            <a:gsLst>
              <a:gs pos="0">
                <a:srgbClr val="00FFCC">
                  <a:gamma/>
                  <a:shade val="60392"/>
                  <a:invGamma/>
                </a:srgbClr>
              </a:gs>
              <a:gs pos="50000">
                <a:srgbClr val="00FFCC"/>
              </a:gs>
              <a:gs pos="100000">
                <a:srgbClr val="00FFCC">
                  <a:gamma/>
                  <a:shade val="60392"/>
                  <a:invGamma/>
                </a:srgbClr>
              </a:gs>
            </a:gsLst>
            <a:lin ang="5400000" scaled="1"/>
          </a:gradFill>
          <a:ln w="9525">
            <a:solidFill>
              <a:schemeClr val="tx1"/>
            </a:solidFill>
            <a:miter lim="800000"/>
            <a:headEnd/>
            <a:tailEnd/>
          </a:ln>
          <a:effectLst/>
        </p:spPr>
        <p:txBody>
          <a:bodyPr wrap="none" anchor="ctr"/>
          <a:lstStyle/>
          <a:p>
            <a:pPr algn="ctr" eaLnBrk="0" hangingPunct="0">
              <a:lnSpc>
                <a:spcPct val="80000"/>
              </a:lnSpc>
            </a:pPr>
            <a:r>
              <a:rPr lang="en-US" sz="2400">
                <a:solidFill>
                  <a:srgbClr val="FF0066"/>
                </a:solidFill>
                <a:latin typeface=".VnTime" pitchFamily="34" charset="0"/>
              </a:rPr>
              <a:t>KÓ ngay </a:t>
            </a:r>
          </a:p>
          <a:p>
            <a:pPr algn="ctr" eaLnBrk="0" hangingPunct="0">
              <a:lnSpc>
                <a:spcPct val="80000"/>
              </a:lnSpc>
            </a:pPr>
            <a:r>
              <a:rPr lang="en-US" sz="2400">
                <a:solidFill>
                  <a:srgbClr val="FF0066"/>
                </a:solidFill>
                <a:latin typeface=".VnTime" pitchFamily="34" charset="0"/>
              </a:rPr>
              <a:t>vµo sù viÖc më ®Çu </a:t>
            </a:r>
          </a:p>
          <a:p>
            <a:pPr algn="ctr" eaLnBrk="0" hangingPunct="0">
              <a:lnSpc>
                <a:spcPct val="80000"/>
              </a:lnSpc>
            </a:pPr>
            <a:r>
              <a:rPr lang="en-US" sz="2400">
                <a:solidFill>
                  <a:srgbClr val="FF0066"/>
                </a:solidFill>
                <a:latin typeface=".VnTime" pitchFamily="34" charset="0"/>
              </a:rPr>
              <a:t>c©u chuyÖn</a:t>
            </a:r>
          </a:p>
        </p:txBody>
      </p:sp>
      <p:sp>
        <p:nvSpPr>
          <p:cNvPr id="82952" name="AutoShape 8"/>
          <p:cNvSpPr>
            <a:spLocks noChangeArrowheads="1"/>
          </p:cNvSpPr>
          <p:nvPr/>
        </p:nvSpPr>
        <p:spPr bwMode="auto">
          <a:xfrm>
            <a:off x="4800600" y="3581400"/>
            <a:ext cx="3810000" cy="1143000"/>
          </a:xfrm>
          <a:prstGeom prst="hexagon">
            <a:avLst>
              <a:gd name="adj" fmla="val 83333"/>
              <a:gd name="vf" fmla="val 11547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pPr algn="ctr" eaLnBrk="0" hangingPunct="0">
              <a:lnSpc>
                <a:spcPct val="90000"/>
              </a:lnSpc>
            </a:pPr>
            <a:r>
              <a:rPr lang="en-US" sz="2400">
                <a:solidFill>
                  <a:srgbClr val="0000FF"/>
                </a:solidFill>
                <a:latin typeface=".VnTime" pitchFamily="34" charset="0"/>
              </a:rPr>
              <a:t>Nãi chuyÖn kh¸c </a:t>
            </a:r>
          </a:p>
          <a:p>
            <a:pPr algn="ctr" eaLnBrk="0" hangingPunct="0">
              <a:lnSpc>
                <a:spcPct val="90000"/>
              </a:lnSpc>
            </a:pPr>
            <a:r>
              <a:rPr lang="en-US" sz="2400">
                <a:solidFill>
                  <a:srgbClr val="0000FF"/>
                </a:solidFill>
                <a:latin typeface=".VnTime" pitchFamily="34" charset="0"/>
              </a:rPr>
              <a:t>®Ó dÉn vµo c©u chuyÖn </a:t>
            </a:r>
          </a:p>
          <a:p>
            <a:pPr algn="ctr" eaLnBrk="0" hangingPunct="0">
              <a:lnSpc>
                <a:spcPct val="90000"/>
              </a:lnSpc>
            </a:pPr>
            <a:r>
              <a:rPr lang="en-US" sz="2400">
                <a:solidFill>
                  <a:srgbClr val="0000FF"/>
                </a:solidFill>
                <a:latin typeface=".VnTime" pitchFamily="34" charset="0"/>
              </a:rPr>
              <a:t>®Þnh kÓ</a:t>
            </a:r>
          </a:p>
        </p:txBody>
      </p:sp>
      <p:pic>
        <p:nvPicPr>
          <p:cNvPr id="82953" name="Picture 9" descr="j0423828"/>
          <p:cNvPicPr>
            <a:picLocks noChangeAspect="1" noChangeArrowheads="1"/>
          </p:cNvPicPr>
          <p:nvPr/>
        </p:nvPicPr>
        <p:blipFill>
          <a:blip r:embed="rId2"/>
          <a:srcRect/>
          <a:stretch>
            <a:fillRect/>
          </a:stretch>
        </p:blipFill>
        <p:spPr bwMode="auto">
          <a:xfrm>
            <a:off x="3962400" y="2120900"/>
            <a:ext cx="825500" cy="1308100"/>
          </a:xfrm>
          <a:prstGeom prst="rect">
            <a:avLst/>
          </a:prstGeom>
          <a:noFill/>
        </p:spPr>
      </p:pic>
      <p:pic>
        <p:nvPicPr>
          <p:cNvPr id="82954" name="Picture 10" descr="j0078711"/>
          <p:cNvPicPr>
            <a:picLocks noChangeAspect="1" noChangeArrowheads="1"/>
          </p:cNvPicPr>
          <p:nvPr/>
        </p:nvPicPr>
        <p:blipFill>
          <a:blip r:embed="rId3"/>
          <a:srcRect/>
          <a:stretch>
            <a:fillRect/>
          </a:stretch>
        </p:blipFill>
        <p:spPr bwMode="auto">
          <a:xfrm>
            <a:off x="3962400" y="4343400"/>
            <a:ext cx="911225" cy="2209800"/>
          </a:xfrm>
          <a:prstGeom prst="rect">
            <a:avLst/>
          </a:prstGeom>
          <a:noFill/>
        </p:spPr>
      </p:pic>
      <p:sp>
        <p:nvSpPr>
          <p:cNvPr id="82955" name="AutoShape 11"/>
          <p:cNvSpPr>
            <a:spLocks noChangeArrowheads="1"/>
          </p:cNvSpPr>
          <p:nvPr/>
        </p:nvSpPr>
        <p:spPr bwMode="auto">
          <a:xfrm>
            <a:off x="1676400" y="2971800"/>
            <a:ext cx="685800" cy="5334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82956" name="AutoShape 12"/>
          <p:cNvSpPr>
            <a:spLocks noChangeArrowheads="1"/>
          </p:cNvSpPr>
          <p:nvPr/>
        </p:nvSpPr>
        <p:spPr bwMode="auto">
          <a:xfrm>
            <a:off x="1676400" y="4800600"/>
            <a:ext cx="685800" cy="5334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82957" name="AutoShape 13"/>
          <p:cNvSpPr>
            <a:spLocks noChangeArrowheads="1"/>
          </p:cNvSpPr>
          <p:nvPr/>
        </p:nvSpPr>
        <p:spPr bwMode="auto">
          <a:xfrm>
            <a:off x="6400800" y="3048000"/>
            <a:ext cx="685800" cy="5334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82958" name="AutoShape 14"/>
          <p:cNvSpPr>
            <a:spLocks noChangeArrowheads="1"/>
          </p:cNvSpPr>
          <p:nvPr/>
        </p:nvSpPr>
        <p:spPr bwMode="auto">
          <a:xfrm>
            <a:off x="6400800" y="4800600"/>
            <a:ext cx="685800" cy="5334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82959" name="Text Box 15"/>
          <p:cNvSpPr txBox="1">
            <a:spLocks noChangeArrowheads="1"/>
          </p:cNvSpPr>
          <p:nvPr/>
        </p:nvSpPr>
        <p:spPr bwMode="auto">
          <a:xfrm>
            <a:off x="0" y="1066800"/>
            <a:ext cx="4114800" cy="641350"/>
          </a:xfrm>
          <a:prstGeom prst="rect">
            <a:avLst/>
          </a:prstGeom>
          <a:solidFill>
            <a:srgbClr val="FFFFFF"/>
          </a:solidFill>
          <a:ln w="9525">
            <a:noFill/>
            <a:miter lim="800000"/>
            <a:headEnd/>
            <a:tailEnd/>
          </a:ln>
          <a:effectLst/>
        </p:spPr>
        <p:txBody>
          <a:bodyPr>
            <a:spAutoFit/>
          </a:bodyPr>
          <a:lstStyle/>
          <a:p>
            <a:pPr algn="ctr" eaLnBrk="0" hangingPunct="0">
              <a:spcBef>
                <a:spcPct val="50000"/>
              </a:spcBef>
            </a:pPr>
            <a:r>
              <a:rPr lang="en-US" sz="1800" b="1">
                <a:latin typeface=".VnTime" pitchFamily="34" charset="0"/>
              </a:rPr>
              <a:t>Trêi mïa thu m¸t mÎ. Trªn bê s«ng, mét con rïa ®ang cè søc tËp ch¹y.</a:t>
            </a:r>
          </a:p>
        </p:txBody>
      </p:sp>
      <p:sp>
        <p:nvSpPr>
          <p:cNvPr id="82960" name="Text Box 16"/>
          <p:cNvSpPr txBox="1">
            <a:spLocks noChangeArrowheads="1"/>
          </p:cNvSpPr>
          <p:nvPr/>
        </p:nvSpPr>
        <p:spPr bwMode="auto">
          <a:xfrm>
            <a:off x="4343400" y="304800"/>
            <a:ext cx="4800600" cy="1465263"/>
          </a:xfrm>
          <a:prstGeom prst="rect">
            <a:avLst/>
          </a:prstGeom>
          <a:solidFill>
            <a:srgbClr val="FFFFFF"/>
          </a:solidFill>
          <a:ln w="9525">
            <a:noFill/>
            <a:miter lim="800000"/>
            <a:headEnd/>
            <a:tailEnd/>
          </a:ln>
          <a:effectLst/>
        </p:spPr>
        <p:txBody>
          <a:bodyPr>
            <a:spAutoFit/>
          </a:bodyPr>
          <a:lstStyle/>
          <a:p>
            <a:pPr eaLnBrk="0" hangingPunct="0">
              <a:spcBef>
                <a:spcPct val="20000"/>
              </a:spcBef>
              <a:buClr>
                <a:schemeClr val="folHlink"/>
              </a:buClr>
            </a:pPr>
            <a:r>
              <a:rPr lang="en-US" sz="1800" b="1">
                <a:latin typeface=".VnTime" pitchFamily="34" charset="0"/>
              </a:rPr>
              <a:t>Trong mu«n loµi, rïa vèn næi tiÕng lµ chËm ch¹p. ThÕ mµ mét con rïa d¸m thi víi mét con thá vµ th¾ng c¶ thá. V</a:t>
            </a:r>
            <a:r>
              <a:rPr lang="en-US" sz="1800" b="1"/>
              <a:t>ì</a:t>
            </a:r>
            <a:r>
              <a:rPr lang="en-US" sz="1800" b="1">
                <a:latin typeface=".VnTime" pitchFamily="34" charset="0"/>
              </a:rPr>
              <a:t> sao l¹i cã chuyÖn ng­îc ®êi nh­ vËy? Sau ®©y, em xin kÓ ®Çu ®u«i c©u chuyÖn Êy.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blinds(horizontal)">
                                      <p:cBhvr>
                                        <p:cTn id="7" dur="500"/>
                                        <p:tgtEl>
                                          <p:spTgt spid="8294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2959"/>
                                        </p:tgtEl>
                                        <p:attrNameLst>
                                          <p:attrName>style.visibility</p:attrName>
                                        </p:attrNameLst>
                                      </p:cBhvr>
                                      <p:to>
                                        <p:strVal val="visible"/>
                                      </p:to>
                                    </p:set>
                                    <p:animEffect transition="in" filter="fade">
                                      <p:cBhvr>
                                        <p:cTn id="10" dur="1000"/>
                                        <p:tgtEl>
                                          <p:spTgt spid="82959"/>
                                        </p:tgtEl>
                                      </p:cBhvr>
                                    </p:animEffect>
                                    <p:anim calcmode="lin" valueType="num">
                                      <p:cBhvr>
                                        <p:cTn id="11" dur="1000" fill="hold"/>
                                        <p:tgtEl>
                                          <p:spTgt spid="82959"/>
                                        </p:tgtEl>
                                        <p:attrNameLst>
                                          <p:attrName>ppt_x</p:attrName>
                                        </p:attrNameLst>
                                      </p:cBhvr>
                                      <p:tavLst>
                                        <p:tav tm="0">
                                          <p:val>
                                            <p:strVal val="#ppt_x"/>
                                          </p:val>
                                        </p:tav>
                                        <p:tav tm="100000">
                                          <p:val>
                                            <p:strVal val="#ppt_x"/>
                                          </p:val>
                                        </p:tav>
                                      </p:tavLst>
                                    </p:anim>
                                    <p:anim calcmode="lin" valueType="num">
                                      <p:cBhvr>
                                        <p:cTn id="12" dur="1000" fill="hold"/>
                                        <p:tgtEl>
                                          <p:spTgt spid="8295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82948"/>
                                        </p:tgtEl>
                                        <p:attrNameLst>
                                          <p:attrName>style.visibility</p:attrName>
                                        </p:attrNameLst>
                                      </p:cBhvr>
                                      <p:to>
                                        <p:strVal val="visible"/>
                                      </p:to>
                                    </p:set>
                                    <p:animEffect transition="in" filter="fade">
                                      <p:cBhvr>
                                        <p:cTn id="17" dur="770" decel="100000"/>
                                        <p:tgtEl>
                                          <p:spTgt spid="82948"/>
                                        </p:tgtEl>
                                      </p:cBhvr>
                                    </p:animEffect>
                                    <p:animScale>
                                      <p:cBhvr>
                                        <p:cTn id="18" dur="770" decel="100000"/>
                                        <p:tgtEl>
                                          <p:spTgt spid="82948"/>
                                        </p:tgtEl>
                                      </p:cBhvr>
                                      <p:from x="10000" y="10000"/>
                                      <p:to x="200000" y="450000"/>
                                    </p:animScale>
                                    <p:animScale>
                                      <p:cBhvr>
                                        <p:cTn id="19" dur="1230" accel="100000" fill="hold">
                                          <p:stCondLst>
                                            <p:cond delay="770"/>
                                          </p:stCondLst>
                                        </p:cTn>
                                        <p:tgtEl>
                                          <p:spTgt spid="82948"/>
                                        </p:tgtEl>
                                      </p:cBhvr>
                                      <p:from x="200000" y="450000"/>
                                      <p:to x="100000" y="100000"/>
                                    </p:animScale>
                                    <p:set>
                                      <p:cBhvr>
                                        <p:cTn id="20" dur="770" fill="hold"/>
                                        <p:tgtEl>
                                          <p:spTgt spid="82948"/>
                                        </p:tgtEl>
                                        <p:attrNameLst>
                                          <p:attrName>ppt_x</p:attrName>
                                        </p:attrNameLst>
                                      </p:cBhvr>
                                      <p:to>
                                        <p:strVal val="(0.5)"/>
                                      </p:to>
                                    </p:set>
                                    <p:anim from="(0.5)" to="(#ppt_x)" calcmode="lin" valueType="num">
                                      <p:cBhvr>
                                        <p:cTn id="21" dur="1230" accel="100000" fill="hold">
                                          <p:stCondLst>
                                            <p:cond delay="770"/>
                                          </p:stCondLst>
                                        </p:cTn>
                                        <p:tgtEl>
                                          <p:spTgt spid="82948"/>
                                        </p:tgtEl>
                                        <p:attrNameLst>
                                          <p:attrName>ppt_x</p:attrName>
                                        </p:attrNameLst>
                                      </p:cBhvr>
                                    </p:anim>
                                    <p:set>
                                      <p:cBhvr>
                                        <p:cTn id="22" dur="770" fill="hold"/>
                                        <p:tgtEl>
                                          <p:spTgt spid="82948"/>
                                        </p:tgtEl>
                                        <p:attrNameLst>
                                          <p:attrName>ppt_y</p:attrName>
                                        </p:attrNameLst>
                                      </p:cBhvr>
                                      <p:to>
                                        <p:strVal val="(#ppt_y+0.4)"/>
                                      </p:to>
                                    </p:set>
                                    <p:anim from="(#ppt_y+0.4)" to="(#ppt_y)" calcmode="lin" valueType="num">
                                      <p:cBhvr>
                                        <p:cTn id="23" dur="1230" accel="100000" fill="hold">
                                          <p:stCondLst>
                                            <p:cond delay="770"/>
                                          </p:stCondLst>
                                        </p:cTn>
                                        <p:tgtEl>
                                          <p:spTgt spid="82948"/>
                                        </p:tgtEl>
                                        <p:attrNameLst>
                                          <p:attrName>ppt_y</p:attrName>
                                        </p:attrNameLst>
                                      </p:cBhvr>
                                    </p:anim>
                                  </p:childTnLst>
                                </p:cTn>
                              </p:par>
                              <p:par>
                                <p:cTn id="24" presetID="42" presetClass="entr" presetSubtype="0" fill="hold" grpId="0" nodeType="withEffect">
                                  <p:stCondLst>
                                    <p:cond delay="0"/>
                                  </p:stCondLst>
                                  <p:childTnLst>
                                    <p:set>
                                      <p:cBhvr>
                                        <p:cTn id="25" dur="1" fill="hold">
                                          <p:stCondLst>
                                            <p:cond delay="0"/>
                                          </p:stCondLst>
                                        </p:cTn>
                                        <p:tgtEl>
                                          <p:spTgt spid="82960"/>
                                        </p:tgtEl>
                                        <p:attrNameLst>
                                          <p:attrName>style.visibility</p:attrName>
                                        </p:attrNameLst>
                                      </p:cBhvr>
                                      <p:to>
                                        <p:strVal val="visible"/>
                                      </p:to>
                                    </p:set>
                                    <p:animEffect transition="in" filter="fade">
                                      <p:cBhvr>
                                        <p:cTn id="26" dur="1000"/>
                                        <p:tgtEl>
                                          <p:spTgt spid="82960"/>
                                        </p:tgtEl>
                                      </p:cBhvr>
                                    </p:animEffect>
                                    <p:anim calcmode="lin" valueType="num">
                                      <p:cBhvr>
                                        <p:cTn id="27" dur="1000" fill="hold"/>
                                        <p:tgtEl>
                                          <p:spTgt spid="82960"/>
                                        </p:tgtEl>
                                        <p:attrNameLst>
                                          <p:attrName>ppt_x</p:attrName>
                                        </p:attrNameLst>
                                      </p:cBhvr>
                                      <p:tavLst>
                                        <p:tav tm="0">
                                          <p:val>
                                            <p:strVal val="#ppt_x"/>
                                          </p:val>
                                        </p:tav>
                                        <p:tav tm="100000">
                                          <p:val>
                                            <p:strVal val="#ppt_x"/>
                                          </p:val>
                                        </p:tav>
                                      </p:tavLst>
                                    </p:anim>
                                    <p:anim calcmode="lin" valueType="num">
                                      <p:cBhvr>
                                        <p:cTn id="28" dur="1000" fill="hold"/>
                                        <p:tgtEl>
                                          <p:spTgt spid="8296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955"/>
                                        </p:tgtEl>
                                        <p:attrNameLst>
                                          <p:attrName>style.visibility</p:attrName>
                                        </p:attrNameLst>
                                      </p:cBhvr>
                                      <p:to>
                                        <p:strVal val="visible"/>
                                      </p:to>
                                    </p:set>
                                    <p:animEffect transition="in" filter="blinds(horizontal)">
                                      <p:cBhvr>
                                        <p:cTn id="33" dur="500"/>
                                        <p:tgtEl>
                                          <p:spTgt spid="82955"/>
                                        </p:tgtEl>
                                      </p:cBhvr>
                                    </p:animEffect>
                                  </p:childTnLst>
                                </p:cTn>
                              </p:par>
                              <p:par>
                                <p:cTn id="34" presetID="15" presetClass="entr" presetSubtype="0" fill="hold" grpId="0" nodeType="withEffect">
                                  <p:stCondLst>
                                    <p:cond delay="0"/>
                                  </p:stCondLst>
                                  <p:childTnLst>
                                    <p:set>
                                      <p:cBhvr>
                                        <p:cTn id="35" dur="1" fill="hold">
                                          <p:stCondLst>
                                            <p:cond delay="0"/>
                                          </p:stCondLst>
                                        </p:cTn>
                                        <p:tgtEl>
                                          <p:spTgt spid="82951"/>
                                        </p:tgtEl>
                                        <p:attrNameLst>
                                          <p:attrName>style.visibility</p:attrName>
                                        </p:attrNameLst>
                                      </p:cBhvr>
                                      <p:to>
                                        <p:strVal val="visible"/>
                                      </p:to>
                                    </p:set>
                                    <p:anim calcmode="lin" valueType="num">
                                      <p:cBhvr>
                                        <p:cTn id="36" dur="1000" fill="hold"/>
                                        <p:tgtEl>
                                          <p:spTgt spid="82951"/>
                                        </p:tgtEl>
                                        <p:attrNameLst>
                                          <p:attrName>ppt_w</p:attrName>
                                        </p:attrNameLst>
                                      </p:cBhvr>
                                      <p:tavLst>
                                        <p:tav tm="0">
                                          <p:val>
                                            <p:fltVal val="0"/>
                                          </p:val>
                                        </p:tav>
                                        <p:tav tm="100000">
                                          <p:val>
                                            <p:strVal val="#ppt_w"/>
                                          </p:val>
                                        </p:tav>
                                      </p:tavLst>
                                    </p:anim>
                                    <p:anim calcmode="lin" valueType="num">
                                      <p:cBhvr>
                                        <p:cTn id="37" dur="1000" fill="hold"/>
                                        <p:tgtEl>
                                          <p:spTgt spid="82951"/>
                                        </p:tgtEl>
                                        <p:attrNameLst>
                                          <p:attrName>ppt_h</p:attrName>
                                        </p:attrNameLst>
                                      </p:cBhvr>
                                      <p:tavLst>
                                        <p:tav tm="0">
                                          <p:val>
                                            <p:fltVal val="0"/>
                                          </p:val>
                                        </p:tav>
                                        <p:tav tm="100000">
                                          <p:val>
                                            <p:strVal val="#ppt_h"/>
                                          </p:val>
                                        </p:tav>
                                      </p:tavLst>
                                    </p:anim>
                                    <p:anim calcmode="lin" valueType="num">
                                      <p:cBhvr>
                                        <p:cTn id="38" dur="1000" fill="hold"/>
                                        <p:tgtEl>
                                          <p:spTgt spid="82951"/>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829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2957"/>
                                        </p:tgtEl>
                                        <p:attrNameLst>
                                          <p:attrName>style.visibility</p:attrName>
                                        </p:attrNameLst>
                                      </p:cBhvr>
                                      <p:to>
                                        <p:strVal val="visible"/>
                                      </p:to>
                                    </p:set>
                                    <p:animEffect transition="in" filter="blinds(horizontal)">
                                      <p:cBhvr>
                                        <p:cTn id="44" dur="500"/>
                                        <p:tgtEl>
                                          <p:spTgt spid="82957"/>
                                        </p:tgtEl>
                                      </p:cBhvr>
                                    </p:animEffect>
                                  </p:childTnLst>
                                </p:cTn>
                              </p:par>
                              <p:par>
                                <p:cTn id="45" presetID="26" presetClass="entr" presetSubtype="0" fill="hold" grpId="0" nodeType="withEffect">
                                  <p:stCondLst>
                                    <p:cond delay="0"/>
                                  </p:stCondLst>
                                  <p:childTnLst>
                                    <p:set>
                                      <p:cBhvr>
                                        <p:cTn id="46" dur="1" fill="hold">
                                          <p:stCondLst>
                                            <p:cond delay="0"/>
                                          </p:stCondLst>
                                        </p:cTn>
                                        <p:tgtEl>
                                          <p:spTgt spid="82952"/>
                                        </p:tgtEl>
                                        <p:attrNameLst>
                                          <p:attrName>style.visibility</p:attrName>
                                        </p:attrNameLst>
                                      </p:cBhvr>
                                      <p:to>
                                        <p:strVal val="visible"/>
                                      </p:to>
                                    </p:set>
                                    <p:animEffect transition="in" filter="wipe(down)">
                                      <p:cBhvr>
                                        <p:cTn id="47" dur="580">
                                          <p:stCondLst>
                                            <p:cond delay="0"/>
                                          </p:stCondLst>
                                        </p:cTn>
                                        <p:tgtEl>
                                          <p:spTgt spid="82952"/>
                                        </p:tgtEl>
                                      </p:cBhvr>
                                    </p:animEffect>
                                    <p:anim calcmode="lin" valueType="num">
                                      <p:cBhvr>
                                        <p:cTn id="48" dur="1822" tmFilter="0,0; 0.14,0.36; 0.43,0.73; 0.71,0.91; 1.0,1.0">
                                          <p:stCondLst>
                                            <p:cond delay="0"/>
                                          </p:stCondLst>
                                        </p:cTn>
                                        <p:tgtEl>
                                          <p:spTgt spid="8295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295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295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295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2952"/>
                                        </p:tgtEl>
                                        <p:attrNameLst>
                                          <p:attrName>ppt_y</p:attrName>
                                        </p:attrNameLst>
                                      </p:cBhvr>
                                      <p:tavLst>
                                        <p:tav tm="0" fmla="#ppt_y-sin(pi*$)/81">
                                          <p:val>
                                            <p:fltVal val="0"/>
                                          </p:val>
                                        </p:tav>
                                        <p:tav tm="100000">
                                          <p:val>
                                            <p:fltVal val="1"/>
                                          </p:val>
                                        </p:tav>
                                      </p:tavLst>
                                    </p:anim>
                                    <p:animScale>
                                      <p:cBhvr>
                                        <p:cTn id="53" dur="26">
                                          <p:stCondLst>
                                            <p:cond delay="650"/>
                                          </p:stCondLst>
                                        </p:cTn>
                                        <p:tgtEl>
                                          <p:spTgt spid="82952"/>
                                        </p:tgtEl>
                                      </p:cBhvr>
                                      <p:to x="100000" y="60000"/>
                                    </p:animScale>
                                    <p:animScale>
                                      <p:cBhvr>
                                        <p:cTn id="54" dur="166" decel="50000">
                                          <p:stCondLst>
                                            <p:cond delay="676"/>
                                          </p:stCondLst>
                                        </p:cTn>
                                        <p:tgtEl>
                                          <p:spTgt spid="82952"/>
                                        </p:tgtEl>
                                      </p:cBhvr>
                                      <p:to x="100000" y="100000"/>
                                    </p:animScale>
                                    <p:animScale>
                                      <p:cBhvr>
                                        <p:cTn id="55" dur="26">
                                          <p:stCondLst>
                                            <p:cond delay="1312"/>
                                          </p:stCondLst>
                                        </p:cTn>
                                        <p:tgtEl>
                                          <p:spTgt spid="82952"/>
                                        </p:tgtEl>
                                      </p:cBhvr>
                                      <p:to x="100000" y="80000"/>
                                    </p:animScale>
                                    <p:animScale>
                                      <p:cBhvr>
                                        <p:cTn id="56" dur="166" decel="50000">
                                          <p:stCondLst>
                                            <p:cond delay="1338"/>
                                          </p:stCondLst>
                                        </p:cTn>
                                        <p:tgtEl>
                                          <p:spTgt spid="82952"/>
                                        </p:tgtEl>
                                      </p:cBhvr>
                                      <p:to x="100000" y="100000"/>
                                    </p:animScale>
                                    <p:animScale>
                                      <p:cBhvr>
                                        <p:cTn id="57" dur="26">
                                          <p:stCondLst>
                                            <p:cond delay="1642"/>
                                          </p:stCondLst>
                                        </p:cTn>
                                        <p:tgtEl>
                                          <p:spTgt spid="82952"/>
                                        </p:tgtEl>
                                      </p:cBhvr>
                                      <p:to x="100000" y="90000"/>
                                    </p:animScale>
                                    <p:animScale>
                                      <p:cBhvr>
                                        <p:cTn id="58" dur="166" decel="50000">
                                          <p:stCondLst>
                                            <p:cond delay="1668"/>
                                          </p:stCondLst>
                                        </p:cTn>
                                        <p:tgtEl>
                                          <p:spTgt spid="82952"/>
                                        </p:tgtEl>
                                      </p:cBhvr>
                                      <p:to x="100000" y="100000"/>
                                    </p:animScale>
                                    <p:animScale>
                                      <p:cBhvr>
                                        <p:cTn id="59" dur="26">
                                          <p:stCondLst>
                                            <p:cond delay="1808"/>
                                          </p:stCondLst>
                                        </p:cTn>
                                        <p:tgtEl>
                                          <p:spTgt spid="82952"/>
                                        </p:tgtEl>
                                      </p:cBhvr>
                                      <p:to x="100000" y="95000"/>
                                    </p:animScale>
                                    <p:animScale>
                                      <p:cBhvr>
                                        <p:cTn id="60" dur="166" decel="50000">
                                          <p:stCondLst>
                                            <p:cond delay="1834"/>
                                          </p:stCondLst>
                                        </p:cTn>
                                        <p:tgtEl>
                                          <p:spTgt spid="82952"/>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2956"/>
                                        </p:tgtEl>
                                        <p:attrNameLst>
                                          <p:attrName>style.visibility</p:attrName>
                                        </p:attrNameLst>
                                      </p:cBhvr>
                                      <p:to>
                                        <p:strVal val="visible"/>
                                      </p:to>
                                    </p:set>
                                    <p:animEffect transition="in" filter="blinds(horizontal)">
                                      <p:cBhvr>
                                        <p:cTn id="65" dur="500"/>
                                        <p:tgtEl>
                                          <p:spTgt spid="82956"/>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82949"/>
                                        </p:tgtEl>
                                        <p:attrNameLst>
                                          <p:attrName>style.visibility</p:attrName>
                                        </p:attrNameLst>
                                      </p:cBhvr>
                                      <p:to>
                                        <p:strVal val="visible"/>
                                      </p:to>
                                    </p:set>
                                    <p:animEffect transition="in" filter="fade">
                                      <p:cBhvr>
                                        <p:cTn id="68" dur="1000"/>
                                        <p:tgtEl>
                                          <p:spTgt spid="82949"/>
                                        </p:tgtEl>
                                      </p:cBhvr>
                                    </p:animEffect>
                                    <p:anim calcmode="lin" valueType="num">
                                      <p:cBhvr>
                                        <p:cTn id="69" dur="1000" fill="hold"/>
                                        <p:tgtEl>
                                          <p:spTgt spid="82949"/>
                                        </p:tgtEl>
                                        <p:attrNameLst>
                                          <p:attrName>ppt_x</p:attrName>
                                        </p:attrNameLst>
                                      </p:cBhvr>
                                      <p:tavLst>
                                        <p:tav tm="0">
                                          <p:val>
                                            <p:strVal val="#ppt_x"/>
                                          </p:val>
                                        </p:tav>
                                        <p:tav tm="100000">
                                          <p:val>
                                            <p:strVal val="#ppt_x"/>
                                          </p:val>
                                        </p:tav>
                                      </p:tavLst>
                                    </p:anim>
                                    <p:anim calcmode="lin" valueType="num">
                                      <p:cBhvr>
                                        <p:cTn id="70" dur="1000" fill="hold"/>
                                        <p:tgtEl>
                                          <p:spTgt spid="829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2958"/>
                                        </p:tgtEl>
                                        <p:attrNameLst>
                                          <p:attrName>style.visibility</p:attrName>
                                        </p:attrNameLst>
                                      </p:cBhvr>
                                      <p:to>
                                        <p:strVal val="visible"/>
                                      </p:to>
                                    </p:set>
                                    <p:animEffect transition="in" filter="blinds(horizontal)">
                                      <p:cBhvr>
                                        <p:cTn id="75" dur="500"/>
                                        <p:tgtEl>
                                          <p:spTgt spid="82958"/>
                                        </p:tgtEl>
                                      </p:cBhvr>
                                    </p:animEffect>
                                  </p:childTnLst>
                                </p:cTn>
                              </p:par>
                              <p:par>
                                <p:cTn id="76" presetID="47" presetClass="entr" presetSubtype="0" fill="hold" grpId="0" nodeType="withEffect">
                                  <p:stCondLst>
                                    <p:cond delay="0"/>
                                  </p:stCondLst>
                                  <p:childTnLst>
                                    <p:set>
                                      <p:cBhvr>
                                        <p:cTn id="77" dur="1" fill="hold">
                                          <p:stCondLst>
                                            <p:cond delay="0"/>
                                          </p:stCondLst>
                                        </p:cTn>
                                        <p:tgtEl>
                                          <p:spTgt spid="82950"/>
                                        </p:tgtEl>
                                        <p:attrNameLst>
                                          <p:attrName>style.visibility</p:attrName>
                                        </p:attrNameLst>
                                      </p:cBhvr>
                                      <p:to>
                                        <p:strVal val="visible"/>
                                      </p:to>
                                    </p:set>
                                    <p:animEffect transition="in" filter="fade">
                                      <p:cBhvr>
                                        <p:cTn id="78" dur="1000"/>
                                        <p:tgtEl>
                                          <p:spTgt spid="82950"/>
                                        </p:tgtEl>
                                      </p:cBhvr>
                                    </p:animEffect>
                                    <p:anim calcmode="lin" valueType="num">
                                      <p:cBhvr>
                                        <p:cTn id="79" dur="1000" fill="hold"/>
                                        <p:tgtEl>
                                          <p:spTgt spid="82950"/>
                                        </p:tgtEl>
                                        <p:attrNameLst>
                                          <p:attrName>ppt_x</p:attrName>
                                        </p:attrNameLst>
                                      </p:cBhvr>
                                      <p:tavLst>
                                        <p:tav tm="0">
                                          <p:val>
                                            <p:strVal val="#ppt_x"/>
                                          </p:val>
                                        </p:tav>
                                        <p:tav tm="100000">
                                          <p:val>
                                            <p:strVal val="#ppt_x"/>
                                          </p:val>
                                        </p:tav>
                                      </p:tavLst>
                                    </p:anim>
                                    <p:anim calcmode="lin" valueType="num">
                                      <p:cBhvr>
                                        <p:cTn id="80" dur="1000" fill="hold"/>
                                        <p:tgtEl>
                                          <p:spTgt spid="829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8" grpId="0" animBg="1"/>
      <p:bldP spid="82949" grpId="0" animBg="1"/>
      <p:bldP spid="82950" grpId="0" animBg="1"/>
      <p:bldP spid="82951" grpId="0" animBg="1"/>
      <p:bldP spid="82952" grpId="0" animBg="1"/>
      <p:bldP spid="82955" grpId="0" animBg="1"/>
      <p:bldP spid="82956" grpId="0" animBg="1"/>
      <p:bldP spid="82957" grpId="0" animBg="1"/>
      <p:bldP spid="82958" grpId="0" animBg="1"/>
      <p:bldP spid="82959" grpId="0" animBg="1"/>
      <p:bldP spid="829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0" name="AutoShape 24"/>
          <p:cNvSpPr>
            <a:spLocks noChangeArrowheads="1"/>
          </p:cNvSpPr>
          <p:nvPr/>
        </p:nvSpPr>
        <p:spPr bwMode="auto">
          <a:xfrm>
            <a:off x="533400" y="3657600"/>
            <a:ext cx="8305800" cy="2819400"/>
          </a:xfrm>
          <a:prstGeom prst="horizontalScroll">
            <a:avLst>
              <a:gd name="adj" fmla="val 12500"/>
            </a:avLst>
          </a:prstGeom>
          <a:solidFill>
            <a:srgbClr val="00CC00"/>
          </a:solidFill>
          <a:ln w="9525">
            <a:solidFill>
              <a:schemeClr val="tx1"/>
            </a:solidFill>
            <a:round/>
            <a:headEnd/>
            <a:tailEnd/>
          </a:ln>
          <a:effectLst/>
        </p:spPr>
        <p:txBody>
          <a:bodyPr wrap="none" anchor="ctr"/>
          <a:lstStyle/>
          <a:p>
            <a:endParaRPr lang="en-US"/>
          </a:p>
        </p:txBody>
      </p:sp>
      <p:sp>
        <p:nvSpPr>
          <p:cNvPr id="14362" name="AutoShape 26"/>
          <p:cNvSpPr>
            <a:spLocks noChangeArrowheads="1"/>
          </p:cNvSpPr>
          <p:nvPr/>
        </p:nvSpPr>
        <p:spPr bwMode="auto">
          <a:xfrm>
            <a:off x="1143000" y="1752600"/>
            <a:ext cx="5638800" cy="1981200"/>
          </a:xfrm>
          <a:prstGeom prst="cloudCallout">
            <a:avLst>
              <a:gd name="adj1" fmla="val -56644"/>
              <a:gd name="adj2" fmla="val 58894"/>
            </a:avLst>
          </a:prstGeom>
          <a:solidFill>
            <a:srgbClr val="00FFFF"/>
          </a:solidFill>
          <a:ln w="9525" cap="rnd">
            <a:solidFill>
              <a:schemeClr val="tx1"/>
            </a:solidFill>
            <a:prstDash val="sysDot"/>
            <a:round/>
            <a:headEnd/>
            <a:tailEnd/>
          </a:ln>
          <a:effectLst/>
        </p:spPr>
        <p:txBody>
          <a:bodyPr/>
          <a:lstStyle/>
          <a:p>
            <a:pPr algn="ctr"/>
            <a:endParaRPr lang="en-US" sz="1800">
              <a:solidFill>
                <a:srgbClr val="CC0000"/>
              </a:solidFill>
            </a:endParaRPr>
          </a:p>
        </p:txBody>
      </p:sp>
      <p:sp>
        <p:nvSpPr>
          <p:cNvPr id="14363" name="Text Box 27"/>
          <p:cNvSpPr txBox="1">
            <a:spLocks noChangeArrowheads="1"/>
          </p:cNvSpPr>
          <p:nvPr/>
        </p:nvSpPr>
        <p:spPr bwMode="auto">
          <a:xfrm>
            <a:off x="914400" y="2590800"/>
            <a:ext cx="30480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14366" name="Text Box 30"/>
          <p:cNvSpPr txBox="1">
            <a:spLocks noChangeArrowheads="1"/>
          </p:cNvSpPr>
          <p:nvPr/>
        </p:nvSpPr>
        <p:spPr bwMode="auto">
          <a:xfrm>
            <a:off x="1981200" y="2895600"/>
            <a:ext cx="3429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Có hai cách  mở bài:</a:t>
            </a:r>
          </a:p>
        </p:txBody>
      </p:sp>
      <p:sp>
        <p:nvSpPr>
          <p:cNvPr id="14367" name="Text Box 31"/>
          <p:cNvSpPr txBox="1">
            <a:spLocks noChangeArrowheads="1"/>
          </p:cNvSpPr>
          <p:nvPr/>
        </p:nvSpPr>
        <p:spPr bwMode="auto">
          <a:xfrm>
            <a:off x="838200" y="4100513"/>
            <a:ext cx="8001000" cy="1552575"/>
          </a:xfrm>
          <a:prstGeom prst="rect">
            <a:avLst/>
          </a:prstGeom>
          <a:noFill/>
          <a:ln w="9525">
            <a:noFill/>
            <a:miter lim="800000"/>
            <a:headEnd/>
            <a:tailEnd/>
          </a:ln>
          <a:effectLst/>
        </p:spPr>
        <p:txBody>
          <a:bodyPr>
            <a:spAutoFit/>
          </a:bodyPr>
          <a:lstStyle/>
          <a:p>
            <a:pPr marL="342900" indent="-342900">
              <a:spcBef>
                <a:spcPct val="50000"/>
              </a:spcBef>
            </a:pPr>
            <a:r>
              <a:rPr lang="en-US" sz="2400" b="1">
                <a:solidFill>
                  <a:schemeClr val="bg1"/>
                </a:solidFill>
              </a:rPr>
              <a:t>1. Mở bài trực tiếp:</a:t>
            </a:r>
          </a:p>
          <a:p>
            <a:pPr marL="342900" indent="-342900">
              <a:spcBef>
                <a:spcPct val="50000"/>
              </a:spcBef>
            </a:pPr>
            <a:endParaRPr lang="en-US" sz="2400" b="1">
              <a:solidFill>
                <a:schemeClr val="bg1"/>
              </a:solidFill>
            </a:endParaRPr>
          </a:p>
          <a:p>
            <a:pPr marL="342900" indent="-342900">
              <a:spcBef>
                <a:spcPct val="50000"/>
              </a:spcBef>
            </a:pPr>
            <a:r>
              <a:rPr lang="en-US" sz="2400" b="1">
                <a:solidFill>
                  <a:schemeClr val="bg1"/>
                </a:solidFill>
              </a:rPr>
              <a:t>2. Mở bài gián tiếp: </a:t>
            </a:r>
          </a:p>
        </p:txBody>
      </p:sp>
      <p:sp>
        <p:nvSpPr>
          <p:cNvPr id="14368" name="Text Box 32"/>
          <p:cNvSpPr txBox="1">
            <a:spLocks noChangeArrowheads="1"/>
          </p:cNvSpPr>
          <p:nvPr/>
        </p:nvSpPr>
        <p:spPr bwMode="auto">
          <a:xfrm>
            <a:off x="3733800" y="4038600"/>
            <a:ext cx="5181600" cy="822325"/>
          </a:xfrm>
          <a:prstGeom prst="rect">
            <a:avLst/>
          </a:prstGeom>
          <a:noFill/>
          <a:ln w="9525">
            <a:noFill/>
            <a:miter lim="800000"/>
            <a:headEnd/>
            <a:tailEnd/>
          </a:ln>
          <a:effectLst/>
        </p:spPr>
        <p:txBody>
          <a:bodyPr>
            <a:spAutoFit/>
          </a:bodyPr>
          <a:lstStyle/>
          <a:p>
            <a:pPr>
              <a:spcBef>
                <a:spcPct val="50000"/>
              </a:spcBef>
            </a:pPr>
            <a:r>
              <a:rPr lang="en-US" sz="2400" b="1"/>
              <a:t>Kể ngay vào sự việc mở đầu câu chuyện.</a:t>
            </a:r>
          </a:p>
        </p:txBody>
      </p:sp>
      <p:sp>
        <p:nvSpPr>
          <p:cNvPr id="14371" name="Text Box 35"/>
          <p:cNvSpPr txBox="1">
            <a:spLocks noChangeArrowheads="1"/>
          </p:cNvSpPr>
          <p:nvPr/>
        </p:nvSpPr>
        <p:spPr bwMode="auto">
          <a:xfrm>
            <a:off x="3733800" y="4664075"/>
            <a:ext cx="5181600" cy="1370013"/>
          </a:xfrm>
          <a:prstGeom prst="rect">
            <a:avLst/>
          </a:prstGeom>
          <a:noFill/>
          <a:ln w="9525">
            <a:noFill/>
            <a:miter lim="800000"/>
            <a:headEnd/>
            <a:tailEnd/>
          </a:ln>
          <a:effectLst/>
        </p:spPr>
        <p:txBody>
          <a:bodyPr>
            <a:spAutoFit/>
          </a:bodyPr>
          <a:lstStyle/>
          <a:p>
            <a:pPr>
              <a:spcBef>
                <a:spcPct val="50000"/>
              </a:spcBef>
            </a:pPr>
            <a:endParaRPr lang="en-US" sz="2400" b="1"/>
          </a:p>
          <a:p>
            <a:pPr>
              <a:spcBef>
                <a:spcPct val="50000"/>
              </a:spcBef>
            </a:pPr>
            <a:r>
              <a:rPr lang="en-US" sz="2400" b="1"/>
              <a:t>Nói chuyện khác để dẫn vào câu chuyện định kể.</a:t>
            </a:r>
          </a:p>
        </p:txBody>
      </p:sp>
      <p:sp>
        <p:nvSpPr>
          <p:cNvPr id="14374" name="Text Box 38"/>
          <p:cNvSpPr txBox="1">
            <a:spLocks noChangeArrowheads="1"/>
          </p:cNvSpPr>
          <p:nvPr/>
        </p:nvSpPr>
        <p:spPr bwMode="auto">
          <a:xfrm flipV="1">
            <a:off x="2133600" y="3048000"/>
            <a:ext cx="2133600" cy="366713"/>
          </a:xfrm>
          <a:prstGeom prst="rect">
            <a:avLst/>
          </a:prstGeom>
          <a:noFill/>
          <a:ln w="9525">
            <a:noFill/>
            <a:miter lim="800000"/>
            <a:headEnd/>
            <a:tailEnd/>
          </a:ln>
          <a:effectLst/>
        </p:spPr>
        <p:txBody>
          <a:bodyPr rot="10800000">
            <a:spAutoFit/>
          </a:bodyPr>
          <a:lstStyle/>
          <a:p>
            <a:pPr>
              <a:spcBef>
                <a:spcPct val="50000"/>
              </a:spcBef>
            </a:pPr>
            <a:endParaRPr lang="en-US" sz="1800"/>
          </a:p>
        </p:txBody>
      </p:sp>
      <p:sp>
        <p:nvSpPr>
          <p:cNvPr id="14376" name="Text Box 40"/>
          <p:cNvSpPr txBox="1">
            <a:spLocks noChangeArrowheads="1"/>
          </p:cNvSpPr>
          <p:nvPr/>
        </p:nvSpPr>
        <p:spPr bwMode="auto">
          <a:xfrm>
            <a:off x="1981200" y="2286000"/>
            <a:ext cx="3429000" cy="579438"/>
          </a:xfrm>
          <a:prstGeom prst="rect">
            <a:avLst/>
          </a:prstGeom>
          <a:noFill/>
          <a:ln w="9525">
            <a:noFill/>
            <a:miter lim="800000"/>
            <a:headEnd/>
            <a:tailEnd/>
          </a:ln>
          <a:effectLst/>
        </p:spPr>
        <p:txBody>
          <a:bodyPr>
            <a:spAutoFit/>
          </a:bodyPr>
          <a:lstStyle/>
          <a:p>
            <a:pPr>
              <a:spcBef>
                <a:spcPct val="50000"/>
              </a:spcBef>
            </a:pPr>
            <a:r>
              <a:rPr lang="en-US" sz="3200" b="1">
                <a:solidFill>
                  <a:srgbClr val="660033"/>
                </a:solidFill>
              </a:rPr>
              <a:t>II- Ghi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66"/>
                                        </p:tgtEl>
                                        <p:attrNameLst>
                                          <p:attrName>style.visibility</p:attrName>
                                        </p:attrNameLst>
                                      </p:cBhvr>
                                      <p:to>
                                        <p:strVal val="visible"/>
                                      </p:to>
                                    </p:set>
                                    <p:anim calcmode="lin" valueType="num">
                                      <p:cBhvr>
                                        <p:cTn id="7" dur="1000" fill="hold"/>
                                        <p:tgtEl>
                                          <p:spTgt spid="14366"/>
                                        </p:tgtEl>
                                        <p:attrNameLst>
                                          <p:attrName>ppt_w</p:attrName>
                                        </p:attrNameLst>
                                      </p:cBhvr>
                                      <p:tavLst>
                                        <p:tav tm="0">
                                          <p:val>
                                            <p:strVal val="#ppt_w*0.70"/>
                                          </p:val>
                                        </p:tav>
                                        <p:tav tm="100000">
                                          <p:val>
                                            <p:strVal val="#ppt_w"/>
                                          </p:val>
                                        </p:tav>
                                      </p:tavLst>
                                    </p:anim>
                                    <p:anim calcmode="lin" valueType="num">
                                      <p:cBhvr>
                                        <p:cTn id="8" dur="1000" fill="hold"/>
                                        <p:tgtEl>
                                          <p:spTgt spid="14366"/>
                                        </p:tgtEl>
                                        <p:attrNameLst>
                                          <p:attrName>ppt_h</p:attrName>
                                        </p:attrNameLst>
                                      </p:cBhvr>
                                      <p:tavLst>
                                        <p:tav tm="0">
                                          <p:val>
                                            <p:strVal val="#ppt_h"/>
                                          </p:val>
                                        </p:tav>
                                        <p:tav tm="100000">
                                          <p:val>
                                            <p:strVal val="#ppt_h"/>
                                          </p:val>
                                        </p:tav>
                                      </p:tavLst>
                                    </p:anim>
                                    <p:animEffect transition="in" filter="fade">
                                      <p:cBhvr>
                                        <p:cTn id="9" dur="1000"/>
                                        <p:tgtEl>
                                          <p:spTgt spid="1436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362"/>
                                        </p:tgtEl>
                                        <p:attrNameLst>
                                          <p:attrName>style.visibility</p:attrName>
                                        </p:attrNameLst>
                                      </p:cBhvr>
                                      <p:to>
                                        <p:strVal val="visible"/>
                                      </p:to>
                                    </p:set>
                                    <p:anim calcmode="lin" valueType="num">
                                      <p:cBhvr>
                                        <p:cTn id="12" dur="1000" fill="hold"/>
                                        <p:tgtEl>
                                          <p:spTgt spid="14362"/>
                                        </p:tgtEl>
                                        <p:attrNameLst>
                                          <p:attrName>ppt_w</p:attrName>
                                        </p:attrNameLst>
                                      </p:cBhvr>
                                      <p:tavLst>
                                        <p:tav tm="0">
                                          <p:val>
                                            <p:strVal val="#ppt_w*0.70"/>
                                          </p:val>
                                        </p:tav>
                                        <p:tav tm="100000">
                                          <p:val>
                                            <p:strVal val="#ppt_w"/>
                                          </p:val>
                                        </p:tav>
                                      </p:tavLst>
                                    </p:anim>
                                    <p:anim calcmode="lin" valueType="num">
                                      <p:cBhvr>
                                        <p:cTn id="13" dur="1000" fill="hold"/>
                                        <p:tgtEl>
                                          <p:spTgt spid="14362"/>
                                        </p:tgtEl>
                                        <p:attrNameLst>
                                          <p:attrName>ppt_h</p:attrName>
                                        </p:attrNameLst>
                                      </p:cBhvr>
                                      <p:tavLst>
                                        <p:tav tm="0">
                                          <p:val>
                                            <p:strVal val="#ppt_h"/>
                                          </p:val>
                                        </p:tav>
                                        <p:tav tm="100000">
                                          <p:val>
                                            <p:strVal val="#ppt_h"/>
                                          </p:val>
                                        </p:tav>
                                      </p:tavLst>
                                    </p:anim>
                                    <p:animEffect transition="in" filter="fade">
                                      <p:cBhvr>
                                        <p:cTn id="14" dur="1000"/>
                                        <p:tgtEl>
                                          <p:spTgt spid="1436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4360"/>
                                        </p:tgtEl>
                                        <p:attrNameLst>
                                          <p:attrName>style.visibility</p:attrName>
                                        </p:attrNameLst>
                                      </p:cBhvr>
                                      <p:to>
                                        <p:strVal val="visible"/>
                                      </p:to>
                                    </p:set>
                                    <p:animEffect transition="in" filter="plus(in)">
                                      <p:cBhvr>
                                        <p:cTn id="19" dur="2000"/>
                                        <p:tgtEl>
                                          <p:spTgt spid="14360"/>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4367"/>
                                        </p:tgtEl>
                                        <p:attrNameLst>
                                          <p:attrName>style.visibility</p:attrName>
                                        </p:attrNameLst>
                                      </p:cBhvr>
                                      <p:to>
                                        <p:strVal val="visible"/>
                                      </p:to>
                                    </p:set>
                                    <p:animEffect transition="in" filter="plus(in)">
                                      <p:cBhvr>
                                        <p:cTn id="22" dur="2000"/>
                                        <p:tgtEl>
                                          <p:spTgt spid="14367"/>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4368"/>
                                        </p:tgtEl>
                                        <p:attrNameLst>
                                          <p:attrName>style.visibility</p:attrName>
                                        </p:attrNameLst>
                                      </p:cBhvr>
                                      <p:to>
                                        <p:strVal val="visible"/>
                                      </p:to>
                                    </p:set>
                                    <p:anim calcmode="lin" valueType="num">
                                      <p:cBhvr>
                                        <p:cTn id="27" dur="1000" fill="hold"/>
                                        <p:tgtEl>
                                          <p:spTgt spid="14368"/>
                                        </p:tgtEl>
                                        <p:attrNameLst>
                                          <p:attrName>ppt_w</p:attrName>
                                        </p:attrNameLst>
                                      </p:cBhvr>
                                      <p:tavLst>
                                        <p:tav tm="0">
                                          <p:val>
                                            <p:strVal val="#ppt_w*0.70"/>
                                          </p:val>
                                        </p:tav>
                                        <p:tav tm="100000">
                                          <p:val>
                                            <p:strVal val="#ppt_w"/>
                                          </p:val>
                                        </p:tav>
                                      </p:tavLst>
                                    </p:anim>
                                    <p:anim calcmode="lin" valueType="num">
                                      <p:cBhvr>
                                        <p:cTn id="28" dur="1000" fill="hold"/>
                                        <p:tgtEl>
                                          <p:spTgt spid="14368"/>
                                        </p:tgtEl>
                                        <p:attrNameLst>
                                          <p:attrName>ppt_h</p:attrName>
                                        </p:attrNameLst>
                                      </p:cBhvr>
                                      <p:tavLst>
                                        <p:tav tm="0">
                                          <p:val>
                                            <p:strVal val="#ppt_h"/>
                                          </p:val>
                                        </p:tav>
                                        <p:tav tm="100000">
                                          <p:val>
                                            <p:strVal val="#ppt_h"/>
                                          </p:val>
                                        </p:tav>
                                      </p:tavLst>
                                    </p:anim>
                                    <p:animEffect transition="in" filter="fade">
                                      <p:cBhvr>
                                        <p:cTn id="29" dur="1000"/>
                                        <p:tgtEl>
                                          <p:spTgt spid="1436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4371"/>
                                        </p:tgtEl>
                                        <p:attrNameLst>
                                          <p:attrName>style.visibility</p:attrName>
                                        </p:attrNameLst>
                                      </p:cBhvr>
                                      <p:to>
                                        <p:strVal val="visible"/>
                                      </p:to>
                                    </p:set>
                                    <p:anim calcmode="lin" valueType="num">
                                      <p:cBhvr>
                                        <p:cTn id="34" dur="1000" fill="hold"/>
                                        <p:tgtEl>
                                          <p:spTgt spid="14371"/>
                                        </p:tgtEl>
                                        <p:attrNameLst>
                                          <p:attrName>ppt_w</p:attrName>
                                        </p:attrNameLst>
                                      </p:cBhvr>
                                      <p:tavLst>
                                        <p:tav tm="0">
                                          <p:val>
                                            <p:strVal val="#ppt_w*0.70"/>
                                          </p:val>
                                        </p:tav>
                                        <p:tav tm="100000">
                                          <p:val>
                                            <p:strVal val="#ppt_w"/>
                                          </p:val>
                                        </p:tav>
                                      </p:tavLst>
                                    </p:anim>
                                    <p:anim calcmode="lin" valueType="num">
                                      <p:cBhvr>
                                        <p:cTn id="35" dur="1000" fill="hold"/>
                                        <p:tgtEl>
                                          <p:spTgt spid="14371"/>
                                        </p:tgtEl>
                                        <p:attrNameLst>
                                          <p:attrName>ppt_h</p:attrName>
                                        </p:attrNameLst>
                                      </p:cBhvr>
                                      <p:tavLst>
                                        <p:tav tm="0">
                                          <p:val>
                                            <p:strVal val="#ppt_h"/>
                                          </p:val>
                                        </p:tav>
                                        <p:tav tm="100000">
                                          <p:val>
                                            <p:strVal val="#ppt_h"/>
                                          </p:val>
                                        </p:tav>
                                      </p:tavLst>
                                    </p:anim>
                                    <p:animEffect transition="in" filter="fade">
                                      <p:cBhvr>
                                        <p:cTn id="36" dur="1000"/>
                                        <p:tgtEl>
                                          <p:spTgt spid="1437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4376">
                                            <p:txEl>
                                              <p:pRg st="0" end="0"/>
                                            </p:txEl>
                                          </p:spTgt>
                                        </p:tgtEl>
                                        <p:attrNameLst>
                                          <p:attrName>style.visibility</p:attrName>
                                        </p:attrNameLst>
                                      </p:cBhvr>
                                      <p:to>
                                        <p:strVal val="visible"/>
                                      </p:to>
                                    </p:set>
                                    <p:anim calcmode="lin" valueType="num">
                                      <p:cBhvr>
                                        <p:cTn id="41" dur="1000" fill="hold"/>
                                        <p:tgtEl>
                                          <p:spTgt spid="14376">
                                            <p:txEl>
                                              <p:pRg st="0" end="0"/>
                                            </p:txEl>
                                          </p:spTgt>
                                        </p:tgtEl>
                                        <p:attrNameLst>
                                          <p:attrName>ppt_w</p:attrName>
                                        </p:attrNameLst>
                                      </p:cBhvr>
                                      <p:tavLst>
                                        <p:tav tm="0">
                                          <p:val>
                                            <p:strVal val="#ppt_w*0.70"/>
                                          </p:val>
                                        </p:tav>
                                        <p:tav tm="100000">
                                          <p:val>
                                            <p:strVal val="#ppt_w"/>
                                          </p:val>
                                        </p:tav>
                                      </p:tavLst>
                                    </p:anim>
                                    <p:anim calcmode="lin" valueType="num">
                                      <p:cBhvr>
                                        <p:cTn id="42" dur="1000" fill="hold"/>
                                        <p:tgtEl>
                                          <p:spTgt spid="14376">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1437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1" presetClass="entr" presetSubtype="0" fill="hold" grpId="0" nodeType="clickEffect">
                                  <p:stCondLst>
                                    <p:cond delay="0"/>
                                  </p:stCondLst>
                                  <p:childTnLst>
                                    <p:set>
                                      <p:cBhvr>
                                        <p:cTn id="47" dur="1000">
                                          <p:stCondLst>
                                            <p:cond delay="0"/>
                                          </p:stCondLst>
                                        </p:cTn>
                                        <p:tgtEl>
                                          <p:spTgt spid="143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animBg="1"/>
      <p:bldP spid="14362" grpId="0" animBg="1"/>
      <p:bldP spid="14366" grpId="0"/>
      <p:bldP spid="14367" grpId="0"/>
      <p:bldP spid="14368" grpId="0"/>
      <p:bldP spid="14371" grpId="0"/>
      <p:bldP spid="1437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38200" y="2362200"/>
            <a:ext cx="7696200" cy="822325"/>
          </a:xfrm>
          <a:prstGeom prst="rect">
            <a:avLst/>
          </a:prstGeom>
          <a:noFill/>
          <a:ln w="9525">
            <a:noFill/>
            <a:miter lim="800000"/>
            <a:headEnd/>
            <a:tailEnd/>
          </a:ln>
        </p:spPr>
        <p:txBody>
          <a:bodyPr>
            <a:spAutoFit/>
          </a:bodyPr>
          <a:lstStyle/>
          <a:p>
            <a:pPr eaLnBrk="0" hangingPunct="0"/>
            <a:r>
              <a:rPr lang="en-US" sz="2400" b="1" i="1" u="sng"/>
              <a:t>Bài 1:</a:t>
            </a:r>
            <a:r>
              <a:rPr lang="en-US" sz="2400" b="1" i="1"/>
              <a:t> Đọc các mở bài sau và cho biết đó là những cách mở bài nào ?</a:t>
            </a:r>
          </a:p>
        </p:txBody>
      </p:sp>
      <p:sp>
        <p:nvSpPr>
          <p:cNvPr id="17436" name="Text Box 28"/>
          <p:cNvSpPr txBox="1">
            <a:spLocks noChangeArrowheads="1"/>
          </p:cNvSpPr>
          <p:nvPr/>
        </p:nvSpPr>
        <p:spPr bwMode="auto">
          <a:xfrm>
            <a:off x="762000" y="4724400"/>
            <a:ext cx="71628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17441" name="Rectangle 33"/>
          <p:cNvSpPr>
            <a:spLocks noChangeArrowheads="1"/>
          </p:cNvSpPr>
          <p:nvPr/>
        </p:nvSpPr>
        <p:spPr bwMode="auto">
          <a:xfrm>
            <a:off x="1066800" y="1676400"/>
            <a:ext cx="2262188" cy="519113"/>
          </a:xfrm>
          <a:prstGeom prst="rect">
            <a:avLst/>
          </a:prstGeom>
          <a:noFill/>
          <a:ln w="9525">
            <a:noFill/>
            <a:miter lim="800000"/>
            <a:headEnd/>
            <a:tailEnd/>
          </a:ln>
          <a:effectLst/>
        </p:spPr>
        <p:txBody>
          <a:bodyPr wrap="none">
            <a:spAutoFit/>
          </a:bodyPr>
          <a:lstStyle/>
          <a:p>
            <a:r>
              <a:rPr lang="en-US" sz="2800">
                <a:solidFill>
                  <a:srgbClr val="800080"/>
                </a:solidFill>
                <a:effectLst>
                  <a:outerShdw blurRad="38100" dist="38100" dir="2700000" algn="tl">
                    <a:srgbClr val="000000"/>
                  </a:outerShdw>
                </a:effectLst>
              </a:rPr>
              <a:t>III- Luyện tập</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solidFill>
                  <a:srgbClr val="FF3300"/>
                </a:solidFill>
              </a:rPr>
              <a:t>Mở bài a</a:t>
            </a:r>
          </a:p>
        </p:txBody>
      </p:sp>
      <p:sp>
        <p:nvSpPr>
          <p:cNvPr id="83971" name="Rectangle 3"/>
          <p:cNvSpPr>
            <a:spLocks noGrp="1" noChangeArrowheads="1"/>
          </p:cNvSpPr>
          <p:nvPr>
            <p:ph type="body" idx="1"/>
          </p:nvPr>
        </p:nvSpPr>
        <p:spPr/>
        <p:txBody>
          <a:bodyPr/>
          <a:lstStyle/>
          <a:p>
            <a:pPr algn="just">
              <a:buFontTx/>
              <a:buNone/>
            </a:pPr>
            <a:r>
              <a:rPr lang="en-US">
                <a:solidFill>
                  <a:srgbClr val="660066"/>
                </a:solidFill>
              </a:rPr>
              <a:t>     </a:t>
            </a:r>
            <a:r>
              <a:rPr lang="en-US"/>
              <a:t>Có một con rùa sống trên sông. Biết mình chậm chạp nên hôm nào cũng vậy, vừa sáng sớm tinh mơ, nó đã ra bờ sông tập chạy.</a:t>
            </a:r>
          </a:p>
          <a:p>
            <a:pPr algn="just">
              <a:buFontTx/>
              <a:buNone/>
            </a:pPr>
            <a:endParaRPr lang="en-US">
              <a:solidFill>
                <a:srgbClr val="660066"/>
              </a:solidFill>
              <a:latin typeface=".VnTime" pitchFamily="34" charset="0"/>
            </a:endParaRPr>
          </a:p>
        </p:txBody>
      </p:sp>
      <p:pic>
        <p:nvPicPr>
          <p:cNvPr id="83973" name="Picture 5" descr="Frames PPT 00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9963"/>
  <p:tag name="VIOLETTITLE" val="Mở bài trong bài văn kể chuyện 4"/>
  <p:tag name="VIOLETLESSON" val="21"/>
  <p:tag name="VIOLETCATID" val="8048924"/>
  <p:tag name="VIOLETSUBJECT" val="Tập làm văn 4"/>
  <p:tag name="VIOLETAUTHORID" val="2368503"/>
  <p:tag name="VIOLETAUTHORNAME" val="Nguyễn Thị Quỳnh Mai"/>
  <p:tag name="VIOLETAUTHORAVATAR" val="no_avatar.jpg"/>
  <p:tag name="VIOLETAUTHORADDRESS" val="TH Minh Tân - Hải Dương"/>
  <p:tag name="VIOLETDATE" val="2012-10-31 22:22:21"/>
  <p:tag name="VIOLETHIT" val="979"/>
  <p:tag name="VIOLETLIKE" val="0"/>
  <p:tag name="MMPROD_NEXTUNIQUEID" val="10010"/>
  <p:tag name="MMPROD_UIDATA" val="&lt;database version=&quot;7.0&quot;&gt;&lt;object type=&quot;1&quot; unique_id=&quot;10001&quot;&gt;&lt;object type=&quot;2&quot; unique_id=&quot;10011&quot;&gt;&lt;object type=&quot;3&quot; unique_id=&quot;10013&quot;&gt;&lt;property id=&quot;20148&quot; value=&quot;5&quot;/&gt;&lt;property id=&quot;20300&quot; value=&quot;Slide 2&quot;/&gt;&lt;property id=&quot;20307&quot; value=&quot;295&quot;/&gt;&lt;/object&gt;&lt;object type=&quot;3&quot; unique_id=&quot;10014&quot;&gt;&lt;property id=&quot;20148&quot; value=&quot;5&quot;/&gt;&lt;property id=&quot;20300&quot; value=&quot;Slide 3&quot;/&gt;&lt;property id=&quot;20307&quot; value=&quot;296&quot;/&gt;&lt;/object&gt;&lt;object type=&quot;3&quot; unique_id=&quot;10015&quot;&gt;&lt;property id=&quot;20148&quot; value=&quot;5&quot;/&gt;&lt;property id=&quot;20300&quot; value=&quot;Slide 4&quot;/&gt;&lt;property id=&quot;20307&quot; value=&quot;261&quot;/&gt;&lt;/object&gt;&lt;object type=&quot;3&quot; unique_id=&quot;10016&quot;&gt;&lt;property id=&quot;20148&quot; value=&quot;5&quot;/&gt;&lt;property id=&quot;20300&quot; value=&quot;Slide 5&quot;/&gt;&lt;property id=&quot;20307&quot; value=&quot;264&quot;/&gt;&lt;/object&gt;&lt;object type=&quot;3&quot; unique_id=&quot;10017&quot;&gt;&lt;property id=&quot;20148&quot; value=&quot;5&quot;/&gt;&lt;property id=&quot;20300&quot; value=&quot;Slide 6 - &amp;quot;So s¸nh&amp;quot;&quot;/&gt;&lt;property id=&quot;20307&quot; value=&quot;298&quot;/&gt;&lt;/object&gt;&lt;object type=&quot;3&quot; unique_id=&quot;10018&quot;&gt;&lt;property id=&quot;20148&quot; value=&quot;5&quot;/&gt;&lt;property id=&quot;20300&quot; value=&quot;Slide 7&quot;/&gt;&lt;property id=&quot;20307&quot; value=&quot;265&quot;/&gt;&lt;/object&gt;&lt;object type=&quot;3&quot; unique_id=&quot;10019&quot;&gt;&lt;property id=&quot;20148&quot; value=&quot;5&quot;/&gt;&lt;property id=&quot;20300&quot; value=&quot;Slide 8&quot;/&gt;&lt;property id=&quot;20307&quot; value=&quot;267&quot;/&gt;&lt;/object&gt;&lt;object type=&quot;3&quot; unique_id=&quot;10020&quot;&gt;&lt;property id=&quot;20148&quot; value=&quot;5&quot;/&gt;&lt;property id=&quot;20300&quot; value=&quot;Slide 9 - &amp;quot;Mở bài a&amp;quot;&quot;/&gt;&lt;property id=&quot;20307&quot; value=&quot;299&quot;/&gt;&lt;/object&gt;&lt;object type=&quot;3&quot; unique_id=&quot;10021&quot;&gt;&lt;property id=&quot;20148&quot; value=&quot;5&quot;/&gt;&lt;property id=&quot;20300&quot; value=&quot;Slide 10 - &amp;quot;Mở bài b&amp;quot;&quot;/&gt;&lt;property id=&quot;20307&quot; value=&quot;300&quot;/&gt;&lt;/object&gt;&lt;object type=&quot;3&quot; unique_id=&quot;10022&quot;&gt;&lt;property id=&quot;20148&quot; value=&quot;5&quot;/&gt;&lt;property id=&quot;20300&quot; value=&quot;Slide 11 - &amp;quot;Më bµi c&amp;quot;&quot;/&gt;&lt;property id=&quot;20307&quot; value=&quot;301&quot;/&gt;&lt;/object&gt;&lt;object type=&quot;3&quot; unique_id=&quot;10023&quot;&gt;&lt;property id=&quot;20148&quot; value=&quot;5&quot;/&gt;&lt;property id=&quot;20300&quot; value=&quot;Slide 12 - &amp;quot;Më bµi d&amp;quot;&quot;/&gt;&lt;property id=&quot;20307&quot; value=&quot;302&quot;/&gt;&lt;/object&gt;&lt;object type=&quot;3&quot; unique_id=&quot;10024&quot;&gt;&lt;property id=&quot;20148&quot; value=&quot;5&quot;/&gt;&lt;property id=&quot;20300&quot; value=&quot;Slide 13 - &amp;quot;Cho biết: 4 đoạn mở bài trên đó là những cách mở bài nào?&amp;#x0D;&amp;#x0A;(Thảo luận theo cặp)&amp;quot;&quot;/&gt;&lt;property id=&quot;20307&quot; value=&quot;303&quot;/&gt;&lt;/object&gt;&lt;object type=&quot;3&quot; unique_id=&quot;10025&quot;&gt;&lt;property id=&quot;20148&quot; value=&quot;5&quot;/&gt;&lt;property id=&quot;20300&quot; value=&quot;Slide 14 - &amp;quot;4 ®o¹n më bµi…&amp;quot;&quot;/&gt;&lt;property id=&quot;20307&quot; value=&quot;304&quot;/&gt;&lt;/object&gt;&lt;object type=&quot;3&quot; unique_id=&quot;10026&quot;&gt;&lt;property id=&quot;20148&quot; value=&quot;5&quot;/&gt;&lt;property id=&quot;20300&quot; value=&quot;Slide 15&quot;/&gt;&lt;property id=&quot;20307&quot; value=&quot;286&quot;/&gt;&lt;/object&gt;&lt;object type=&quot;3&quot; unique_id=&quot;10027&quot;&gt;&lt;property id=&quot;20148&quot; value=&quot;5&quot;/&gt;&lt;property id=&quot;20300&quot; value=&quot;Slide 16&quot;/&gt;&lt;property id=&quot;20307&quot; value=&quot;306&quot;/&gt;&lt;/object&gt;&lt;object type=&quot;3&quot; unique_id=&quot;10028&quot;&gt;&lt;property id=&quot;20148&quot; value=&quot;5&quot;/&gt;&lt;property id=&quot;20300&quot; value=&quot;Slide 17&quot;/&gt;&lt;property id=&quot;20307&quot; value=&quot;309&quot;/&gt;&lt;/object&gt;&lt;object type=&quot;3&quot; unique_id=&quot;10029&quot;&gt;&lt;property id=&quot;20148&quot; value=&quot;5&quot;/&gt;&lt;property id=&quot;20300&quot; value=&quot;Slide 18&quot;/&gt;&lt;property id=&quot;20307&quot; value=&quot;310&quot;/&gt;&lt;/object&gt;&lt;object type=&quot;3&quot; unique_id=&quot;10070&quot;&gt;&lt;property id=&quot;20148&quot; value=&quot;5&quot;/&gt;&lt;property id=&quot;20300&quot; value=&quot;Slide 1&quot;/&gt;&lt;property id=&quot;20307&quot; value=&quot;311&quot;/&gt;&lt;/object&gt;&lt;/object&gt;&lt;object type=&quot;8&quot; unique_id=&quot;10049&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1518</Words>
  <Application>Microsoft Office PowerPoint</Application>
  <PresentationFormat>On-screen Show (4:3)</PresentationFormat>
  <Paragraphs>144</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Slide 1</vt:lpstr>
      <vt:lpstr>Slide 2</vt:lpstr>
      <vt:lpstr>Slide 3</vt:lpstr>
      <vt:lpstr>Slide 4</vt:lpstr>
      <vt:lpstr>Slide 5</vt:lpstr>
      <vt:lpstr>So s¸nh</vt:lpstr>
      <vt:lpstr>Slide 7</vt:lpstr>
      <vt:lpstr>Slide 8</vt:lpstr>
      <vt:lpstr>Mở bài a</vt:lpstr>
      <vt:lpstr>Mở bài b</vt:lpstr>
      <vt:lpstr>Më bµi c</vt:lpstr>
      <vt:lpstr>Më bµi d</vt:lpstr>
      <vt:lpstr>Cho biết: 4 đoạn mở bài trên đó là những cách mở bài nào? (Thảo luận theo cặp)</vt:lpstr>
      <vt:lpstr>4 ®o¹n më bµi…</vt:lpstr>
      <vt:lpstr>Slide 15</vt:lpstr>
      <vt:lpstr>Slide 16</vt:lpstr>
      <vt:lpstr>Slide 17</vt:lpstr>
      <vt:lpstr>Slide 18</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Thi Tien- Hua Tao</dc:creator>
  <cp:lastModifiedBy>AutoBVT</cp:lastModifiedBy>
  <cp:revision>161</cp:revision>
  <dcterms:created xsi:type="dcterms:W3CDTF">2009-11-09T08:00:29Z</dcterms:created>
  <dcterms:modified xsi:type="dcterms:W3CDTF">2016-01-20T08:50:43Z</dcterms:modified>
</cp:coreProperties>
</file>